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81" r:id="rId5"/>
    <p:sldId id="274" r:id="rId6"/>
    <p:sldId id="273" r:id="rId7"/>
    <p:sldId id="259" r:id="rId8"/>
    <p:sldId id="283" r:id="rId9"/>
    <p:sldId id="285" r:id="rId10"/>
    <p:sldId id="288" r:id="rId11"/>
    <p:sldId id="287" r:id="rId12"/>
    <p:sldId id="290" r:id="rId13"/>
    <p:sldId id="294" r:id="rId14"/>
    <p:sldId id="260" r:id="rId15"/>
    <p:sldId id="264" r:id="rId16"/>
    <p:sldId id="261" r:id="rId17"/>
    <p:sldId id="262" r:id="rId18"/>
    <p:sldId id="263" r:id="rId19"/>
    <p:sldId id="265" r:id="rId20"/>
    <p:sldId id="266" r:id="rId21"/>
    <p:sldId id="277" r:id="rId22"/>
    <p:sldId id="275" r:id="rId23"/>
    <p:sldId id="267" r:id="rId24"/>
    <p:sldId id="276" r:id="rId25"/>
    <p:sldId id="279" r:id="rId26"/>
    <p:sldId id="280" r:id="rId27"/>
    <p:sldId id="282" r:id="rId28"/>
    <p:sldId id="284" r:id="rId29"/>
    <p:sldId id="286" r:id="rId30"/>
    <p:sldId id="289" r:id="rId31"/>
    <p:sldId id="291" r:id="rId32"/>
    <p:sldId id="292" r:id="rId33"/>
    <p:sldId id="293" r:id="rId34"/>
    <p:sldId id="295" r:id="rId35"/>
    <p:sldId id="268" r:id="rId36"/>
    <p:sldId id="269" r:id="rId37"/>
    <p:sldId id="270" r:id="rId38"/>
    <p:sldId id="271" r:id="rId39"/>
    <p:sldId id="272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643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media/image1.jpeg>
</file>

<file path=ppt/media/image10.jpeg>
</file>

<file path=ppt/media/image11.png>
</file>

<file path=ppt/media/image12.jpeg>
</file>

<file path=ppt/media/image13.jpg>
</file>

<file path=ppt/media/image14.jpeg>
</file>

<file path=ppt/media/image15.PNG>
</file>

<file path=ppt/media/image16.png>
</file>

<file path=ppt/media/image17.jpg>
</file>

<file path=ppt/media/image18.jpg>
</file>

<file path=ppt/media/image19.png>
</file>

<file path=ppt/media/image2.png>
</file>

<file path=ppt/media/image20.png>
</file>

<file path=ppt/media/image21.jpe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E90ABC-D8C8-4A34-8D81-D2878596C9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E896E6-B80A-43C0-BCAB-8B2062537B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25CF27-AF4E-47D3-8378-6B5470CC8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6D7144-80D0-4FD3-A510-BCFFBD711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893951-FB09-4BF2-8C7B-B22FCEE85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246367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93E93-95D3-4372-BBB8-2EB04B6FA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A29B95-4331-43B3-9AAE-E3B8B5D7AF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473C01-ADB8-41F2-95DE-1CF960C66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327216-8902-4980-B224-26B070199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4C6922-65FA-4991-9B97-77C396AF9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15250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2993A6-5E8F-44DD-AB4E-1DCDB7CD95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680D83-E930-48A2-AFD0-28002B973C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183118-B8CA-4A29-ABBE-3AB7F35F3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1291EB-8F74-437A-866F-7736E56BB6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D63BDD-5814-4B35-A042-B387DDC08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82825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D9D78-CC1E-49DF-8117-C9BA05EAB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AE1131-80C6-437E-A596-E6C1F39AF3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088EF7-E58D-41DB-8698-4F8114209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B70239-C0E6-4826-8EA9-83415EBBC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4AEF81-9DA2-485E-99F8-993E4F850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570378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C9E78-76D3-4289-944F-DF99187314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0813C7-54DD-4330-BF19-41532E38CB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51D61C-274E-41E5-B76A-AD06301CB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3005A-AC6D-495E-AF8D-A415C3246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7BCEAA-6E30-4733-8815-9AC8B15FB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53887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A765C-A89A-479B-8724-B8819D43DD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30799F-2C11-40E6-9557-22CDBBED8B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618262-B2C3-4E56-AE7C-4032BBF29D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97AAC6-940C-4651-A4CC-E790D8B8D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2020-05-09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605AEF-76B7-4D56-A742-DE47BE615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7B992E-1A93-4197-B11C-9F19F0CB2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484595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1BAF4-6A61-4E63-9C8A-07D4E7E44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DD8684-53FA-40C2-8CAB-970EB73571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6C233-B212-4747-8D20-8BBCF882BD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FA8AE13-6ED1-4555-8EF1-68A071ADD9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D9D538-8F90-4C4D-8B26-3628DDA47E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0F7B9F0-0EF3-4430-96B9-0D7247912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2020-05-09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2FFB37-BAE5-452C-8534-39A2A0EA2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A04ED9-D293-4EF1-B16C-F7E214803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277507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FFD89-C991-4742-90E5-1A2EDFF5D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87E264-E34B-4AE8-8334-C429D7915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2020-05-09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9DE220-F44E-4FA0-B9B3-2322C17DC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DD8AD-03F0-4F36-A0A4-13A2E7C1F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300211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7FAEF07-2F36-4E2A-8041-4F9FD2E149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2020-05-09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354AD3-CFC4-49B3-8E83-EA23278F8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306094-A1B3-46B8-95AF-CA27119CC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52653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04A3C-36B7-44E5-8A09-3259CB591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921C2D-0E57-42EF-B58E-E36679D672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2AF9C1-D212-44AB-B6C3-5DCAFAE468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3745E6-7F40-4E90-91CE-B23CAC1F5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2020-05-09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559FCC-7328-424F-BA42-D43C5ED4B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253F4E-33C7-49A5-B646-39ADB1B09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30232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0344A-6493-41D6-BF51-033563CF0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2624AC-C69C-46ED-8794-0C276D3DA0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6334A4-7064-4043-AD22-3BB6B3F19D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03F115-934E-41F3-9387-517F5A9B9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2020-05-09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5B4D4E-24E7-4E1C-B26C-A819BC2D7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C72FE4-B114-4474-A92E-A16FE03B4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88618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A63FC80-C56F-473A-8DE4-1D772F15B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FC5223-D8E2-433E-9E8B-E97FDFBF0C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82FD74-27A3-4D3D-8E5C-E1AE63DF20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4D742E-0134-4A01-B575-6354CF2907B5}" type="datetimeFigureOut">
              <a:rPr lang="en-CA" smtClean="0"/>
              <a:t>2020-05-09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794AB2-D1D0-4A3C-8C46-C1DC70558C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0E3C71-D5F1-42B0-8EC6-BD15A34206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17244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jpeg"/><Relationship Id="rId7" Type="http://schemas.openxmlformats.org/officeDocument/2006/relationships/image" Target="../media/image2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10" Type="http://schemas.openxmlformats.org/officeDocument/2006/relationships/image" Target="../media/image28.png"/><Relationship Id="rId4" Type="http://schemas.openxmlformats.org/officeDocument/2006/relationships/image" Target="../media/image22.jpeg"/><Relationship Id="rId9" Type="http://schemas.openxmlformats.org/officeDocument/2006/relationships/image" Target="../media/image27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eshow.geoffspielman.com/gamesocket/?ip=24.212.142.167&amp;EIO=3&amp;transport=polling&amp;t=N7C6_EQ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F7345FC-C669-40A1-BD52-24CCCAEB4C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58" r="20160" b="61984"/>
          <a:stretch/>
        </p:blipFill>
        <p:spPr>
          <a:xfrm>
            <a:off x="1982265" y="19484"/>
            <a:ext cx="1935575" cy="1567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5F74838-F14A-43C7-8AF8-171FB528F517}"/>
              </a:ext>
            </a:extLst>
          </p:cNvPr>
          <p:cNvSpPr txBox="1"/>
          <p:nvPr/>
        </p:nvSpPr>
        <p:spPr>
          <a:xfrm>
            <a:off x="2281846" y="1505616"/>
            <a:ext cx="1589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Host: Garrett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B81D4C8-9B58-4846-B1E8-D74F6EDA3124}"/>
              </a:ext>
            </a:extLst>
          </p:cNvPr>
          <p:cNvSpPr txBox="1"/>
          <p:nvPr/>
        </p:nvSpPr>
        <p:spPr>
          <a:xfrm>
            <a:off x="8287027" y="1514487"/>
            <a:ext cx="2751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Technician: Geoff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43736" y="18749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53797" y="24263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43736" y="26580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E3A224F-7131-414B-B42D-BBE42174F10E}"/>
              </a:ext>
            </a:extLst>
          </p:cNvPr>
          <p:cNvSpPr txBox="1"/>
          <p:nvPr/>
        </p:nvSpPr>
        <p:spPr>
          <a:xfrm>
            <a:off x="-12098" y="58428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P3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541716C-A406-4868-B163-A25F258A5F97}"/>
              </a:ext>
            </a:extLst>
          </p:cNvPr>
          <p:cNvSpPr txBox="1"/>
          <p:nvPr/>
        </p:nvSpPr>
        <p:spPr>
          <a:xfrm>
            <a:off x="-22159" y="63942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EEF3643-C3A6-4396-AAF0-18A3BD7E6D1A}"/>
              </a:ext>
            </a:extLst>
          </p:cNvPr>
          <p:cNvSpPr txBox="1"/>
          <p:nvPr/>
        </p:nvSpPr>
        <p:spPr>
          <a:xfrm>
            <a:off x="-12098" y="66259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4D50CDC0-577A-4B5F-A924-810913641CD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591" t="6164" r="16389" b="3255"/>
          <a:stretch/>
        </p:blipFill>
        <p:spPr>
          <a:xfrm>
            <a:off x="8171345" y="41379"/>
            <a:ext cx="2019242" cy="1558402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DF4EF747-905B-4138-83C9-81FE71EC892C}"/>
              </a:ext>
            </a:extLst>
          </p:cNvPr>
          <p:cNvSpPr txBox="1"/>
          <p:nvPr/>
        </p:nvSpPr>
        <p:spPr>
          <a:xfrm>
            <a:off x="3945509" y="209605"/>
            <a:ext cx="42675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200" b="1" dirty="0"/>
              <a:t>Geoff and Garrett’s Game Show Extravaganza 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45608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693C1955-DDDB-4E2E-B08F-43C709D2B103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</p:spTree>
    <p:extLst>
      <p:ext uri="{BB962C8B-B14F-4D97-AF65-F5344CB8AC3E}">
        <p14:creationId xmlns:p14="http://schemas.microsoft.com/office/powerpoint/2010/main" val="48377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9C7C74-4BF4-44B3-8765-E48EE15677D4}"/>
              </a:ext>
            </a:extLst>
          </p:cNvPr>
          <p:cNvSpPr txBox="1"/>
          <p:nvPr/>
        </p:nvSpPr>
        <p:spPr>
          <a:xfrm>
            <a:off x="2112980" y="1810995"/>
            <a:ext cx="62765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4400" dirty="0"/>
              <a:t>Definitely Not Pictionary</a:t>
            </a:r>
          </a:p>
        </p:txBody>
      </p: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B50AA8C3-B4BD-4BF2-89EC-0CFF9002B3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8259" y="1806273"/>
            <a:ext cx="1199664" cy="1199664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00145378-52C0-4E3C-B57A-02C4D16197B3}"/>
              </a:ext>
            </a:extLst>
          </p:cNvPr>
          <p:cNvSpPr txBox="1"/>
          <p:nvPr/>
        </p:nvSpPr>
        <p:spPr>
          <a:xfrm>
            <a:off x="3426559" y="2483844"/>
            <a:ext cx="53911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Artist: (player Name) or Prompt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F07F274-D978-4EEF-8291-6B1873066A82}"/>
              </a:ext>
            </a:extLst>
          </p:cNvPr>
          <p:cNvSpPr/>
          <p:nvPr/>
        </p:nvSpPr>
        <p:spPr>
          <a:xfrm>
            <a:off x="1980764" y="3062889"/>
            <a:ext cx="8209823" cy="374097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3E97DD5-E063-4C70-A240-F31F8ECD05D7}"/>
              </a:ext>
            </a:extLst>
          </p:cNvPr>
          <p:cNvSpPr txBox="1"/>
          <p:nvPr/>
        </p:nvSpPr>
        <p:spPr>
          <a:xfrm>
            <a:off x="9079266" y="2281196"/>
            <a:ext cx="1647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Time Left: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CD5F1A8-2C4A-43AC-B538-B7E849AA9164}"/>
              </a:ext>
            </a:extLst>
          </p:cNvPr>
          <p:cNvSpPr/>
          <p:nvPr/>
        </p:nvSpPr>
        <p:spPr>
          <a:xfrm>
            <a:off x="5251269" y="54135"/>
            <a:ext cx="4197531" cy="139021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82C48B-03D1-4B60-B1B5-6E0BBB85B849}"/>
              </a:ext>
            </a:extLst>
          </p:cNvPr>
          <p:cNvSpPr txBox="1"/>
          <p:nvPr/>
        </p:nvSpPr>
        <p:spPr>
          <a:xfrm>
            <a:off x="5294811" y="61742"/>
            <a:ext cx="415398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Topic scroll list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8E28EC9-A400-4F05-A918-DA9F168D5156}"/>
              </a:ext>
            </a:extLst>
          </p:cNvPr>
          <p:cNvSpPr txBox="1"/>
          <p:nvPr/>
        </p:nvSpPr>
        <p:spPr>
          <a:xfrm>
            <a:off x="9519945" y="551687"/>
            <a:ext cx="666970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Reset Timer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65E8249-1263-4888-92C3-BE51F4F4B6AF}"/>
              </a:ext>
            </a:extLst>
          </p:cNvPr>
          <p:cNvSpPr txBox="1"/>
          <p:nvPr/>
        </p:nvSpPr>
        <p:spPr>
          <a:xfrm>
            <a:off x="9501087" y="59211"/>
            <a:ext cx="666970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Start Timer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3A43550-01CB-498B-9EB8-40155456CF0D}"/>
              </a:ext>
            </a:extLst>
          </p:cNvPr>
          <p:cNvSpPr txBox="1"/>
          <p:nvPr/>
        </p:nvSpPr>
        <p:spPr>
          <a:xfrm>
            <a:off x="9480438" y="1049747"/>
            <a:ext cx="776365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Show Prompt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EB84A19-4818-47AE-8AE8-084CEBE07AA0}"/>
              </a:ext>
            </a:extLst>
          </p:cNvPr>
          <p:cNvSpPr txBox="1"/>
          <p:nvPr/>
        </p:nvSpPr>
        <p:spPr>
          <a:xfrm>
            <a:off x="5452748" y="1469673"/>
            <a:ext cx="77636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Player 1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4855F5D-BA60-4958-9325-A1456797C523}"/>
              </a:ext>
            </a:extLst>
          </p:cNvPr>
          <p:cNvSpPr txBox="1"/>
          <p:nvPr/>
        </p:nvSpPr>
        <p:spPr>
          <a:xfrm>
            <a:off x="6720130" y="1450278"/>
            <a:ext cx="77636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Player 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3D038C3-51EF-420B-9BB1-31D9462DDE4E}"/>
              </a:ext>
            </a:extLst>
          </p:cNvPr>
          <p:cNvSpPr txBox="1"/>
          <p:nvPr/>
        </p:nvSpPr>
        <p:spPr>
          <a:xfrm>
            <a:off x="8028259" y="1450869"/>
            <a:ext cx="77636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Player 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E68D431-65A1-4E96-BF4F-F090833CFD56}"/>
              </a:ext>
            </a:extLst>
          </p:cNvPr>
          <p:cNvSpPr txBox="1"/>
          <p:nvPr/>
        </p:nvSpPr>
        <p:spPr>
          <a:xfrm>
            <a:off x="9193275" y="1451954"/>
            <a:ext cx="77636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Player 4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314FC29-88C5-401F-8DFA-7CA0BD3C0D09}"/>
              </a:ext>
            </a:extLst>
          </p:cNvPr>
          <p:cNvCxnSpPr/>
          <p:nvPr/>
        </p:nvCxnSpPr>
        <p:spPr>
          <a:xfrm>
            <a:off x="8905066" y="1813880"/>
            <a:ext cx="0" cy="12490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0784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ictionary">
            <a:extLst>
              <a:ext uri="{FF2B5EF4-FFF2-40B4-BE49-F238E27FC236}">
                <a16:creationId xmlns:a16="http://schemas.microsoft.com/office/drawing/2014/main" id="{4B895930-DF14-43E5-8246-F9500FA37E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092870"/>
            <a:ext cx="2156030" cy="2156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46D16670-F9CB-4FC8-B7AE-4859125AED89}"/>
              </a:ext>
            </a:extLst>
          </p:cNvPr>
          <p:cNvSpPr/>
          <p:nvPr/>
        </p:nvSpPr>
        <p:spPr>
          <a:xfrm>
            <a:off x="5913119" y="1915886"/>
            <a:ext cx="2516661" cy="2516661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A277445-C4CC-4227-BC50-094731413D20}"/>
              </a:ext>
            </a:extLst>
          </p:cNvPr>
          <p:cNvCxnSpPr>
            <a:cxnSpLocks/>
            <a:stCxn id="4" idx="7"/>
            <a:endCxn id="4" idx="3"/>
          </p:cNvCxnSpPr>
          <p:nvPr/>
        </p:nvCxnSpPr>
        <p:spPr>
          <a:xfrm flipH="1">
            <a:off x="6281675" y="2284442"/>
            <a:ext cx="1779549" cy="1779549"/>
          </a:xfrm>
          <a:prstGeom prst="line">
            <a:avLst/>
          </a:prstGeom>
          <a:ln w="762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64094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9C7C74-4BF4-44B3-8765-E48EE15677D4}"/>
              </a:ext>
            </a:extLst>
          </p:cNvPr>
          <p:cNvSpPr txBox="1"/>
          <p:nvPr/>
        </p:nvSpPr>
        <p:spPr>
          <a:xfrm>
            <a:off x="2902166" y="1721196"/>
            <a:ext cx="62765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4400" dirty="0"/>
              <a:t>Pressure Pong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0145378-52C0-4E3C-B57A-02C4D16197B3}"/>
              </a:ext>
            </a:extLst>
          </p:cNvPr>
          <p:cNvSpPr txBox="1"/>
          <p:nvPr/>
        </p:nvSpPr>
        <p:spPr>
          <a:xfrm>
            <a:off x="1940769" y="2190318"/>
            <a:ext cx="13854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Player 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F07F274-D978-4EEF-8291-6B1873066A82}"/>
              </a:ext>
            </a:extLst>
          </p:cNvPr>
          <p:cNvSpPr/>
          <p:nvPr/>
        </p:nvSpPr>
        <p:spPr>
          <a:xfrm>
            <a:off x="1980764" y="2647758"/>
            <a:ext cx="8209823" cy="410387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CD5F1A8-2C4A-43AC-B538-B7E849AA9164}"/>
              </a:ext>
            </a:extLst>
          </p:cNvPr>
          <p:cNvSpPr/>
          <p:nvPr/>
        </p:nvSpPr>
        <p:spPr>
          <a:xfrm>
            <a:off x="2295504" y="4012802"/>
            <a:ext cx="225263" cy="1390212"/>
          </a:xfrm>
          <a:prstGeom prst="rect">
            <a:avLst/>
          </a:prstGeom>
          <a:solidFill>
            <a:srgbClr val="FFC000"/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82C48B-03D1-4B60-B1B5-6E0BBB85B849}"/>
              </a:ext>
            </a:extLst>
          </p:cNvPr>
          <p:cNvSpPr txBox="1"/>
          <p:nvPr/>
        </p:nvSpPr>
        <p:spPr>
          <a:xfrm>
            <a:off x="5537854" y="54135"/>
            <a:ext cx="107799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Left Side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65E8249-1263-4888-92C3-BE51F4F4B6AF}"/>
              </a:ext>
            </a:extLst>
          </p:cNvPr>
          <p:cNvSpPr txBox="1"/>
          <p:nvPr/>
        </p:nvSpPr>
        <p:spPr>
          <a:xfrm>
            <a:off x="6876814" y="128610"/>
            <a:ext cx="661339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Start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3A43550-01CB-498B-9EB8-40155456CF0D}"/>
              </a:ext>
            </a:extLst>
          </p:cNvPr>
          <p:cNvSpPr txBox="1"/>
          <p:nvPr/>
        </p:nvSpPr>
        <p:spPr>
          <a:xfrm>
            <a:off x="5516877" y="854424"/>
            <a:ext cx="13599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Freeze </a:t>
            </a:r>
            <a:r>
              <a:rPr lang="en-CA" sz="1400" dirty="0" err="1"/>
              <a:t>Paddlle</a:t>
            </a:r>
            <a:endParaRPr lang="en-CA" sz="14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EB84A19-4818-47AE-8AE8-084CEBE07AA0}"/>
              </a:ext>
            </a:extLst>
          </p:cNvPr>
          <p:cNvSpPr txBox="1"/>
          <p:nvPr/>
        </p:nvSpPr>
        <p:spPr>
          <a:xfrm>
            <a:off x="5470377" y="1296389"/>
            <a:ext cx="14064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Release Paddle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4855F5D-BA60-4958-9325-A1456797C523}"/>
              </a:ext>
            </a:extLst>
          </p:cNvPr>
          <p:cNvSpPr txBox="1"/>
          <p:nvPr/>
        </p:nvSpPr>
        <p:spPr>
          <a:xfrm>
            <a:off x="6955460" y="1363989"/>
            <a:ext cx="1957044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Auto Freeze Opponent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FA17DDE-2344-473C-9BC6-907950AD585A}"/>
              </a:ext>
            </a:extLst>
          </p:cNvPr>
          <p:cNvSpPr txBox="1"/>
          <p:nvPr/>
        </p:nvSpPr>
        <p:spPr>
          <a:xfrm>
            <a:off x="8865821" y="2197161"/>
            <a:ext cx="13854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Player 2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EBD69D8-A76A-4688-B040-338D99332AC4}"/>
              </a:ext>
            </a:extLst>
          </p:cNvPr>
          <p:cNvSpPr txBox="1"/>
          <p:nvPr/>
        </p:nvSpPr>
        <p:spPr>
          <a:xfrm>
            <a:off x="8912504" y="92295"/>
            <a:ext cx="1274411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Right Side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7A4EBFE-DC44-41CA-824C-F58355E9D3D0}"/>
              </a:ext>
            </a:extLst>
          </p:cNvPr>
          <p:cNvSpPr txBox="1"/>
          <p:nvPr/>
        </p:nvSpPr>
        <p:spPr>
          <a:xfrm>
            <a:off x="5537853" y="456611"/>
            <a:ext cx="1385461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Name select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B65AD90-9715-4A95-BBDD-C9CD3A8BF4B9}"/>
              </a:ext>
            </a:extLst>
          </p:cNvPr>
          <p:cNvSpPr txBox="1"/>
          <p:nvPr/>
        </p:nvSpPr>
        <p:spPr>
          <a:xfrm>
            <a:off x="8695229" y="508007"/>
            <a:ext cx="1516007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Name select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1B1D60F-AE7F-4564-A1E3-AEF337A678F4}"/>
              </a:ext>
            </a:extLst>
          </p:cNvPr>
          <p:cNvSpPr txBox="1"/>
          <p:nvPr/>
        </p:nvSpPr>
        <p:spPr>
          <a:xfrm>
            <a:off x="7581346" y="134593"/>
            <a:ext cx="661339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Pause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BDD8F3B-8DD3-45EE-9A1D-81DA5B65EC72}"/>
              </a:ext>
            </a:extLst>
          </p:cNvPr>
          <p:cNvSpPr txBox="1"/>
          <p:nvPr/>
        </p:nvSpPr>
        <p:spPr>
          <a:xfrm>
            <a:off x="8818194" y="884880"/>
            <a:ext cx="13599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Freeze </a:t>
            </a:r>
            <a:r>
              <a:rPr lang="en-CA" sz="1400" dirty="0" err="1"/>
              <a:t>Paddlle</a:t>
            </a:r>
            <a:endParaRPr lang="en-CA" sz="14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E800B1E-92EE-49DC-952C-6E27125BF9FA}"/>
              </a:ext>
            </a:extLst>
          </p:cNvPr>
          <p:cNvSpPr txBox="1"/>
          <p:nvPr/>
        </p:nvSpPr>
        <p:spPr>
          <a:xfrm>
            <a:off x="8774258" y="1308502"/>
            <a:ext cx="14064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Release Paddle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5CB5353-3803-4FF4-B79C-EF3572EDFC11}"/>
              </a:ext>
            </a:extLst>
          </p:cNvPr>
          <p:cNvSpPr txBox="1"/>
          <p:nvPr/>
        </p:nvSpPr>
        <p:spPr>
          <a:xfrm>
            <a:off x="8274371" y="118965"/>
            <a:ext cx="661338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Reset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43BE7627-F2D8-4B4D-9788-DBDCDC10F158}"/>
              </a:ext>
            </a:extLst>
          </p:cNvPr>
          <p:cNvSpPr/>
          <p:nvPr/>
        </p:nvSpPr>
        <p:spPr>
          <a:xfrm>
            <a:off x="9783864" y="4039854"/>
            <a:ext cx="225263" cy="139021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831A1410-B6C3-4EDC-BA6C-7EED3C364644}"/>
              </a:ext>
            </a:extLst>
          </p:cNvPr>
          <p:cNvSpPr txBox="1"/>
          <p:nvPr/>
        </p:nvSpPr>
        <p:spPr>
          <a:xfrm>
            <a:off x="2702535" y="2399224"/>
            <a:ext cx="62765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600" dirty="0"/>
              <a:t>Prompt very long text</a:t>
            </a:r>
          </a:p>
        </p:txBody>
      </p:sp>
    </p:spTree>
    <p:extLst>
      <p:ext uri="{BB962C8B-B14F-4D97-AF65-F5344CB8AC3E}">
        <p14:creationId xmlns:p14="http://schemas.microsoft.com/office/powerpoint/2010/main" val="4119295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CD5F1A8-2C4A-43AC-B538-B7E849AA9164}"/>
              </a:ext>
            </a:extLst>
          </p:cNvPr>
          <p:cNvSpPr/>
          <p:nvPr/>
        </p:nvSpPr>
        <p:spPr>
          <a:xfrm>
            <a:off x="2295504" y="4012802"/>
            <a:ext cx="225263" cy="1390212"/>
          </a:xfrm>
          <a:prstGeom prst="rect">
            <a:avLst/>
          </a:prstGeom>
          <a:solidFill>
            <a:srgbClr val="FFC000"/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82C48B-03D1-4B60-B1B5-6E0BBB85B849}"/>
              </a:ext>
            </a:extLst>
          </p:cNvPr>
          <p:cNvSpPr txBox="1"/>
          <p:nvPr/>
        </p:nvSpPr>
        <p:spPr>
          <a:xfrm>
            <a:off x="5537854" y="54135"/>
            <a:ext cx="107799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Left Side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65E8249-1263-4888-92C3-BE51F4F4B6AF}"/>
              </a:ext>
            </a:extLst>
          </p:cNvPr>
          <p:cNvSpPr txBox="1"/>
          <p:nvPr/>
        </p:nvSpPr>
        <p:spPr>
          <a:xfrm>
            <a:off x="6876814" y="128610"/>
            <a:ext cx="661339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Start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3A43550-01CB-498B-9EB8-40155456CF0D}"/>
              </a:ext>
            </a:extLst>
          </p:cNvPr>
          <p:cNvSpPr txBox="1"/>
          <p:nvPr/>
        </p:nvSpPr>
        <p:spPr>
          <a:xfrm>
            <a:off x="5516877" y="854424"/>
            <a:ext cx="13599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Freeze </a:t>
            </a:r>
            <a:r>
              <a:rPr lang="en-CA" sz="1400" dirty="0" err="1"/>
              <a:t>Paddlle</a:t>
            </a:r>
            <a:endParaRPr lang="en-CA" sz="14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EB84A19-4818-47AE-8AE8-084CEBE07AA0}"/>
              </a:ext>
            </a:extLst>
          </p:cNvPr>
          <p:cNvSpPr txBox="1"/>
          <p:nvPr/>
        </p:nvSpPr>
        <p:spPr>
          <a:xfrm>
            <a:off x="5470377" y="1296389"/>
            <a:ext cx="14064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Release Paddle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4855F5D-BA60-4958-9325-A1456797C523}"/>
              </a:ext>
            </a:extLst>
          </p:cNvPr>
          <p:cNvSpPr txBox="1"/>
          <p:nvPr/>
        </p:nvSpPr>
        <p:spPr>
          <a:xfrm>
            <a:off x="6955460" y="1363989"/>
            <a:ext cx="1957044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Auto Freeze Opponent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FA17DDE-2344-473C-9BC6-907950AD585A}"/>
              </a:ext>
            </a:extLst>
          </p:cNvPr>
          <p:cNvSpPr txBox="1"/>
          <p:nvPr/>
        </p:nvSpPr>
        <p:spPr>
          <a:xfrm>
            <a:off x="8865821" y="2197161"/>
            <a:ext cx="13854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Player 2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EBD69D8-A76A-4688-B040-338D99332AC4}"/>
              </a:ext>
            </a:extLst>
          </p:cNvPr>
          <p:cNvSpPr txBox="1"/>
          <p:nvPr/>
        </p:nvSpPr>
        <p:spPr>
          <a:xfrm>
            <a:off x="8912504" y="92295"/>
            <a:ext cx="1274411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Right Side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7A4EBFE-DC44-41CA-824C-F58355E9D3D0}"/>
              </a:ext>
            </a:extLst>
          </p:cNvPr>
          <p:cNvSpPr txBox="1"/>
          <p:nvPr/>
        </p:nvSpPr>
        <p:spPr>
          <a:xfrm>
            <a:off x="5537853" y="456611"/>
            <a:ext cx="1385461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Name select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B65AD90-9715-4A95-BBDD-C9CD3A8BF4B9}"/>
              </a:ext>
            </a:extLst>
          </p:cNvPr>
          <p:cNvSpPr txBox="1"/>
          <p:nvPr/>
        </p:nvSpPr>
        <p:spPr>
          <a:xfrm>
            <a:off x="8695229" y="508007"/>
            <a:ext cx="1516007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Name select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1B1D60F-AE7F-4564-A1E3-AEF337A678F4}"/>
              </a:ext>
            </a:extLst>
          </p:cNvPr>
          <p:cNvSpPr txBox="1"/>
          <p:nvPr/>
        </p:nvSpPr>
        <p:spPr>
          <a:xfrm>
            <a:off x="7581346" y="134593"/>
            <a:ext cx="661339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Pause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BDD8F3B-8DD3-45EE-9A1D-81DA5B65EC72}"/>
              </a:ext>
            </a:extLst>
          </p:cNvPr>
          <p:cNvSpPr txBox="1"/>
          <p:nvPr/>
        </p:nvSpPr>
        <p:spPr>
          <a:xfrm>
            <a:off x="8818194" y="884880"/>
            <a:ext cx="13599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Freeze </a:t>
            </a:r>
            <a:r>
              <a:rPr lang="en-CA" sz="1400" dirty="0" err="1"/>
              <a:t>Paddlle</a:t>
            </a:r>
            <a:endParaRPr lang="en-CA" sz="14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E800B1E-92EE-49DC-952C-6E27125BF9FA}"/>
              </a:ext>
            </a:extLst>
          </p:cNvPr>
          <p:cNvSpPr txBox="1"/>
          <p:nvPr/>
        </p:nvSpPr>
        <p:spPr>
          <a:xfrm>
            <a:off x="8774258" y="1308502"/>
            <a:ext cx="14064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Release Paddle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5CB5353-3803-4FF4-B79C-EF3572EDFC11}"/>
              </a:ext>
            </a:extLst>
          </p:cNvPr>
          <p:cNvSpPr txBox="1"/>
          <p:nvPr/>
        </p:nvSpPr>
        <p:spPr>
          <a:xfrm>
            <a:off x="8274371" y="118965"/>
            <a:ext cx="661338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Reset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43BE7627-F2D8-4B4D-9788-DBDCDC10F158}"/>
              </a:ext>
            </a:extLst>
          </p:cNvPr>
          <p:cNvSpPr/>
          <p:nvPr/>
        </p:nvSpPr>
        <p:spPr>
          <a:xfrm>
            <a:off x="9783864" y="4039854"/>
            <a:ext cx="225263" cy="139021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B8D21B7-356D-48CB-933B-9D5A7B1CAF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7929" y="0"/>
            <a:ext cx="12192000" cy="570608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0687107-2459-49A2-87D4-F2A4E02743E5}"/>
              </a:ext>
            </a:extLst>
          </p:cNvPr>
          <p:cNvSpPr/>
          <p:nvPr/>
        </p:nvSpPr>
        <p:spPr>
          <a:xfrm>
            <a:off x="1511559" y="4954555"/>
            <a:ext cx="7669763" cy="7515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aphicFrame>
        <p:nvGraphicFramePr>
          <p:cNvPr id="5" name="Table 7">
            <a:extLst>
              <a:ext uri="{FF2B5EF4-FFF2-40B4-BE49-F238E27FC236}">
                <a16:creationId xmlns:a16="http://schemas.microsoft.com/office/drawing/2014/main" id="{0F62B5B3-D66B-4657-BED2-BE3A00698D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7077938"/>
              </p:ext>
            </p:extLst>
          </p:nvPr>
        </p:nvGraphicFramePr>
        <p:xfrm>
          <a:off x="1511559" y="4927763"/>
          <a:ext cx="7492482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8747">
                  <a:extLst>
                    <a:ext uri="{9D8B030D-6E8A-4147-A177-3AD203B41FA5}">
                      <a16:colId xmlns:a16="http://schemas.microsoft.com/office/drawing/2014/main" val="3646579362"/>
                    </a:ext>
                  </a:extLst>
                </a:gridCol>
                <a:gridCol w="1248747">
                  <a:extLst>
                    <a:ext uri="{9D8B030D-6E8A-4147-A177-3AD203B41FA5}">
                      <a16:colId xmlns:a16="http://schemas.microsoft.com/office/drawing/2014/main" val="2022144678"/>
                    </a:ext>
                  </a:extLst>
                </a:gridCol>
                <a:gridCol w="1248747">
                  <a:extLst>
                    <a:ext uri="{9D8B030D-6E8A-4147-A177-3AD203B41FA5}">
                      <a16:colId xmlns:a16="http://schemas.microsoft.com/office/drawing/2014/main" val="1614360512"/>
                    </a:ext>
                  </a:extLst>
                </a:gridCol>
                <a:gridCol w="1248747">
                  <a:extLst>
                    <a:ext uri="{9D8B030D-6E8A-4147-A177-3AD203B41FA5}">
                      <a16:colId xmlns:a16="http://schemas.microsoft.com/office/drawing/2014/main" val="2173867037"/>
                    </a:ext>
                  </a:extLst>
                </a:gridCol>
                <a:gridCol w="1248747">
                  <a:extLst>
                    <a:ext uri="{9D8B030D-6E8A-4147-A177-3AD203B41FA5}">
                      <a16:colId xmlns:a16="http://schemas.microsoft.com/office/drawing/2014/main" val="3485848644"/>
                    </a:ext>
                  </a:extLst>
                </a:gridCol>
                <a:gridCol w="1248747">
                  <a:extLst>
                    <a:ext uri="{9D8B030D-6E8A-4147-A177-3AD203B41FA5}">
                      <a16:colId xmlns:a16="http://schemas.microsoft.com/office/drawing/2014/main" val="37304193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A" dirty="0" err="1"/>
                        <a:t>gameState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ballSpeed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91610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reset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74261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355638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7BDEBBFA-51AE-4508-A870-3B8AC82C37A4}"/>
              </a:ext>
            </a:extLst>
          </p:cNvPr>
          <p:cNvGrpSpPr/>
          <p:nvPr/>
        </p:nvGrpSpPr>
        <p:grpSpPr>
          <a:xfrm>
            <a:off x="2865121" y="928991"/>
            <a:ext cx="2883408" cy="2232470"/>
            <a:chOff x="3194304" y="797243"/>
            <a:chExt cx="2883408" cy="2232470"/>
          </a:xfrm>
        </p:grpSpPr>
        <p:pic>
          <p:nvPicPr>
            <p:cNvPr id="5122" name="Picture 2" descr="Young Engeneer Business Man With Thin Modern Aluminium Laptop ...">
              <a:extLst>
                <a:ext uri="{FF2B5EF4-FFF2-40B4-BE49-F238E27FC236}">
                  <a16:creationId xmlns:a16="http://schemas.microsoft.com/office/drawing/2014/main" id="{61856406-0BDF-4C65-964F-78961F32DEE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03" t="15713" r="37381" b="14185"/>
            <a:stretch/>
          </p:blipFill>
          <p:spPr bwMode="auto">
            <a:xfrm>
              <a:off x="3194304" y="797243"/>
              <a:ext cx="2883408" cy="22324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21CD876-6D0D-4272-AF7C-21FEC5308C2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3920833" y="797243"/>
              <a:ext cx="817998" cy="997365"/>
            </a:xfrm>
            <a:prstGeom prst="rect">
              <a:avLst/>
            </a:prstGeom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646BF210-20FB-4EEF-885F-A23673732AE0}"/>
              </a:ext>
            </a:extLst>
          </p:cNvPr>
          <p:cNvGrpSpPr/>
          <p:nvPr/>
        </p:nvGrpSpPr>
        <p:grpSpPr>
          <a:xfrm>
            <a:off x="6443472" y="804672"/>
            <a:ext cx="2804160" cy="2170177"/>
            <a:chOff x="6443472" y="804672"/>
            <a:chExt cx="2804160" cy="2170177"/>
          </a:xfrm>
        </p:grpSpPr>
        <p:pic>
          <p:nvPicPr>
            <p:cNvPr id="5124" name="Picture 4" descr="The Tonight Show,' 'Late Night' suspended over coronavirus">
              <a:extLst>
                <a:ext uri="{FF2B5EF4-FFF2-40B4-BE49-F238E27FC236}">
                  <a16:creationId xmlns:a16="http://schemas.microsoft.com/office/drawing/2014/main" id="{AD826EFC-C519-4013-8DD5-4B6CC237229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313" t="3410" r="11947" b="9866"/>
            <a:stretch/>
          </p:blipFill>
          <p:spPr bwMode="auto">
            <a:xfrm>
              <a:off x="6443472" y="804672"/>
              <a:ext cx="2804160" cy="21701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A person posing for the camera&#10;&#10;Description automatically generated">
              <a:extLst>
                <a:ext uri="{FF2B5EF4-FFF2-40B4-BE49-F238E27FC236}">
                  <a16:creationId xmlns:a16="http://schemas.microsoft.com/office/drawing/2014/main" id="{29E1144C-014A-46C6-9741-E58902821F6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65258" y="804672"/>
              <a:ext cx="718350" cy="977427"/>
            </a:xfrm>
            <a:prstGeom prst="rect">
              <a:avLst/>
            </a:prstGeom>
          </p:spPr>
        </p:pic>
      </p:grpSp>
      <p:pic>
        <p:nvPicPr>
          <p:cNvPr id="11" name="Picture 4" descr="The Tonight Show,' 'Late Night' suspended over coronavirus">
            <a:extLst>
              <a:ext uri="{FF2B5EF4-FFF2-40B4-BE49-F238E27FC236}">
                <a16:creationId xmlns:a16="http://schemas.microsoft.com/office/drawing/2014/main" id="{A4CBA053-9B43-46E6-86B1-2D1DA172737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13" t="3410" r="11947" b="9866"/>
          <a:stretch/>
        </p:blipFill>
        <p:spPr bwMode="auto">
          <a:xfrm>
            <a:off x="6622353" y="4241447"/>
            <a:ext cx="2804160" cy="2170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FEE2D4C-290B-44CF-9E9B-4520E73088D0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1440" y="4241447"/>
            <a:ext cx="763835" cy="931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1071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6C075ED8-F814-4DDC-A12C-52BF726736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7" t="6388" r="4560" b="7778"/>
          <a:stretch/>
        </p:blipFill>
        <p:spPr bwMode="auto">
          <a:xfrm>
            <a:off x="2733675" y="438150"/>
            <a:ext cx="5953125" cy="5886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18982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drawing&#10;&#10;Description automatically generated">
            <a:extLst>
              <a:ext uri="{FF2B5EF4-FFF2-40B4-BE49-F238E27FC236}">
                <a16:creationId xmlns:a16="http://schemas.microsoft.com/office/drawing/2014/main" id="{5D0731AB-AA8B-4D56-9ED3-FFB83C138181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460839" y="487566"/>
            <a:ext cx="8067160" cy="5216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9356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3D28DBB6-0C1D-4B8F-B4BD-C160AA8CB938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274" y="571880"/>
            <a:ext cx="8062433" cy="5200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4695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drawing&#10;&#10;Description automatically generated">
            <a:extLst>
              <a:ext uri="{FF2B5EF4-FFF2-40B4-BE49-F238E27FC236}">
                <a16:creationId xmlns:a16="http://schemas.microsoft.com/office/drawing/2014/main" id="{26C10F46-AFEA-4F76-847C-6B5D8A9382EB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1679" y="351995"/>
            <a:ext cx="7468642" cy="6154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8153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72160" y="1730066"/>
            <a:ext cx="1687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722460" y="568013"/>
            <a:ext cx="16873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lands on index, clicks “join game”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978EACB-9475-46A5-A8D8-C4356A0E7612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6792A5A-F83C-4B3A-9A59-ADAA1D99AB9B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playerListChanged</a:t>
            </a:r>
            <a:endParaRPr lang="en-CA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E649200-E4E3-4219-AC19-D8F92B453DB4}"/>
              </a:ext>
            </a:extLst>
          </p:cNvPr>
          <p:cNvSpPr txBox="1"/>
          <p:nvPr/>
        </p:nvSpPr>
        <p:spPr>
          <a:xfrm>
            <a:off x="8793162" y="3318483"/>
            <a:ext cx="26166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successfully added to game, broadcast to ALL sockets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FF0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newObserver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24792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Player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133242"/>
            <a:ext cx="42324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playerName</a:t>
            </a:r>
            <a:r>
              <a:rPr lang="en-CA" dirty="0"/>
              <a:t> = </a:t>
            </a:r>
            <a:r>
              <a:rPr lang="en-CA" dirty="0" err="1"/>
              <a:t>AUDIENCE_MEMBER</a:t>
            </a:r>
            <a:endParaRPr lang="en-CA" dirty="0"/>
          </a:p>
          <a:p>
            <a:r>
              <a:rPr lang="en-CA" dirty="0" err="1"/>
              <a:t>Broacast</a:t>
            </a:r>
            <a:r>
              <a:rPr lang="en-CA" dirty="0"/>
              <a:t> to ONLY the socket trying to join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244695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39" y="2431661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83607" y="4279305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F7345FC-C669-40A1-BD52-24CCCAEB4C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58" r="20160" b="61984"/>
          <a:stretch/>
        </p:blipFill>
        <p:spPr>
          <a:xfrm>
            <a:off x="1982265" y="19484"/>
            <a:ext cx="1935575" cy="1567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5F74838-F14A-43C7-8AF8-171FB528F517}"/>
              </a:ext>
            </a:extLst>
          </p:cNvPr>
          <p:cNvSpPr txBox="1"/>
          <p:nvPr/>
        </p:nvSpPr>
        <p:spPr>
          <a:xfrm>
            <a:off x="2281846" y="1505616"/>
            <a:ext cx="1589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Host: Garrett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283607" y="4606215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83607" y="4546195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24374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42850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45519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B81D4C8-9B58-4846-B1E8-D74F6EDA3124}"/>
              </a:ext>
            </a:extLst>
          </p:cNvPr>
          <p:cNvSpPr txBox="1"/>
          <p:nvPr/>
        </p:nvSpPr>
        <p:spPr>
          <a:xfrm>
            <a:off x="8287027" y="1514487"/>
            <a:ext cx="2751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Technician: Geoff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53026" y="4261707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63087" y="4813085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53026" y="5044779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4D50CDC0-577A-4B5F-A924-810913641CD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591" t="6164" r="16389" b="3255"/>
          <a:stretch/>
        </p:blipFill>
        <p:spPr>
          <a:xfrm>
            <a:off x="8171345" y="41379"/>
            <a:ext cx="2019242" cy="1558402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DF4EF747-905B-4138-83C9-81FE71EC892C}"/>
              </a:ext>
            </a:extLst>
          </p:cNvPr>
          <p:cNvSpPr txBox="1"/>
          <p:nvPr/>
        </p:nvSpPr>
        <p:spPr>
          <a:xfrm>
            <a:off x="3945509" y="209605"/>
            <a:ext cx="42675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200" b="1" dirty="0"/>
              <a:t>Geoff and Garrett’s Game Show Extravaganza 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2"/>
            <a:ext cx="8248119" cy="46202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1CC0ED6-EFF6-43BB-B08A-23280D33E138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</p:spTree>
    <p:extLst>
      <p:ext uri="{BB962C8B-B14F-4D97-AF65-F5344CB8AC3E}">
        <p14:creationId xmlns:p14="http://schemas.microsoft.com/office/powerpoint/2010/main" val="23573942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audienceRequest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lands on index, clicks “Watch as Audience”</a:t>
            </a:r>
          </a:p>
          <a:p>
            <a:r>
              <a:rPr lang="en-CA" dirty="0" err="1"/>
              <a:t>playerName</a:t>
            </a:r>
            <a:r>
              <a:rPr lang="en-CA" dirty="0"/>
              <a:t> = </a:t>
            </a:r>
            <a:r>
              <a:rPr lang="en-CA" dirty="0" err="1"/>
              <a:t>AUDIENCE_MEMBER</a:t>
            </a:r>
            <a:endParaRPr lang="en-CA" dirty="0"/>
          </a:p>
          <a:p>
            <a:endParaRPr lang="en-CA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newObserver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4907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Audience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067171"/>
            <a:ext cx="4232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Broacast</a:t>
            </a:r>
            <a:r>
              <a:rPr lang="en-CA" dirty="0"/>
              <a:t> to ONLY the socket trying to join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612882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hostRequest</a:t>
            </a:r>
            <a:endParaRPr lang="en-CA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newCastMember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4907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Host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067171"/>
            <a:ext cx="4232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Broadcast to ONLY the socket trying to join</a:t>
            </a:r>
          </a:p>
          <a:p>
            <a:endParaRPr lang="en-CA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7135AA9-278D-4E16-97B9-07679DB7C4D9}"/>
              </a:ext>
            </a:extLst>
          </p:cNvPr>
          <p:cNvSpPr txBox="1"/>
          <p:nvPr/>
        </p:nvSpPr>
        <p:spPr>
          <a:xfrm>
            <a:off x="9366481" y="317726"/>
            <a:ext cx="26905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 lands on index, clicks “I am Garrett”</a:t>
            </a:r>
          </a:p>
          <a:p>
            <a:r>
              <a:rPr lang="en-CA" dirty="0" err="1"/>
              <a:t>playerName</a:t>
            </a:r>
            <a:r>
              <a:rPr lang="en-CA" dirty="0"/>
              <a:t> = </a:t>
            </a:r>
            <a:r>
              <a:rPr lang="en-CA" dirty="0" err="1"/>
              <a:t>HOST_GARRETT</a:t>
            </a:r>
            <a:endParaRPr lang="en-CA" dirty="0"/>
          </a:p>
          <a:p>
            <a:endParaRPr lang="en-CA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0608BED-905A-472D-BF68-DEC92BAC6DCD}"/>
              </a:ext>
            </a:extLst>
          </p:cNvPr>
          <p:cNvSpPr txBox="1"/>
          <p:nvPr/>
        </p:nvSpPr>
        <p:spPr>
          <a:xfrm>
            <a:off x="5981135" y="2504719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HostSocketID</a:t>
            </a:r>
            <a:r>
              <a:rPr lang="en-CA" dirty="0"/>
              <a:t> is recorded</a:t>
            </a:r>
          </a:p>
        </p:txBody>
      </p:sp>
    </p:spTree>
    <p:extLst>
      <p:ext uri="{BB962C8B-B14F-4D97-AF65-F5344CB8AC3E}">
        <p14:creationId xmlns:p14="http://schemas.microsoft.com/office/powerpoint/2010/main" val="36938012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 clicks “I am Geoff”, </a:t>
            </a:r>
          </a:p>
          <a:p>
            <a:r>
              <a:rPr lang="en-CA" dirty="0" err="1"/>
              <a:t>playerName</a:t>
            </a:r>
            <a:r>
              <a:rPr lang="en-CA" dirty="0"/>
              <a:t> = “</a:t>
            </a:r>
            <a:r>
              <a:rPr lang="en-CA" dirty="0" err="1"/>
              <a:t>TECHNICIAN_GEOFF</a:t>
            </a:r>
            <a:r>
              <a:rPr lang="en-CA" dirty="0"/>
              <a:t>”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newCastMember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4907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Technician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067171"/>
            <a:ext cx="4232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Broadcast to ONLY the socket trying to join</a:t>
            </a:r>
          </a:p>
          <a:p>
            <a:endParaRPr lang="en-CA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DA9A4E3-86E5-438D-8625-D88A123B31E0}"/>
              </a:ext>
            </a:extLst>
          </p:cNvPr>
          <p:cNvSpPr txBox="1"/>
          <p:nvPr/>
        </p:nvSpPr>
        <p:spPr>
          <a:xfrm>
            <a:off x="5810883" y="2645613"/>
            <a:ext cx="3487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technicianSocketID</a:t>
            </a:r>
            <a:r>
              <a:rPr lang="en-CA" dirty="0"/>
              <a:t> is recorded</a:t>
            </a:r>
          </a:p>
        </p:txBody>
      </p:sp>
    </p:spTree>
    <p:extLst>
      <p:ext uri="{BB962C8B-B14F-4D97-AF65-F5344CB8AC3E}">
        <p14:creationId xmlns:p14="http://schemas.microsoft.com/office/powerpoint/2010/main" val="10815413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leaveGame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refreshes/closes the tab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31014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Player Leaves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playerListChanged</a:t>
            </a:r>
            <a:endParaRPr lang="en-CA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7881EB-DF18-405B-970C-2BB53B413923}"/>
              </a:ext>
            </a:extLst>
          </p:cNvPr>
          <p:cNvSpPr txBox="1"/>
          <p:nvPr/>
        </p:nvSpPr>
        <p:spPr>
          <a:xfrm>
            <a:off x="8793161" y="3318483"/>
            <a:ext cx="29620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Name = null, </a:t>
            </a:r>
            <a:r>
              <a:rPr lang="en-CA" dirty="0" err="1"/>
              <a:t>numPlayers</a:t>
            </a:r>
            <a:r>
              <a:rPr lang="en-CA" dirty="0"/>
              <a:t> -= 1 </a:t>
            </a:r>
          </a:p>
          <a:p>
            <a:endParaRPr lang="en-CA" dirty="0"/>
          </a:p>
          <a:p>
            <a:r>
              <a:rPr lang="en-CA" dirty="0"/>
              <a:t>broadcast to ALL sockets</a:t>
            </a:r>
          </a:p>
        </p:txBody>
      </p:sp>
    </p:spTree>
    <p:extLst>
      <p:ext uri="{BB962C8B-B14F-4D97-AF65-F5344CB8AC3E}">
        <p14:creationId xmlns:p14="http://schemas.microsoft.com/office/powerpoint/2010/main" val="11036168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messageRequest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 clicks ‘send’</a:t>
            </a:r>
          </a:p>
          <a:p>
            <a:r>
              <a:rPr lang="en-CA" dirty="0"/>
              <a:t>‘sender’ is specified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31014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Cast Sends Message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messageDelivery</a:t>
            </a:r>
            <a:endParaRPr lang="en-CA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7881EB-DF18-405B-970C-2BB53B413923}"/>
              </a:ext>
            </a:extLst>
          </p:cNvPr>
          <p:cNvSpPr txBox="1"/>
          <p:nvPr/>
        </p:nvSpPr>
        <p:spPr>
          <a:xfrm>
            <a:off x="8793161" y="3318483"/>
            <a:ext cx="29620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sender: </a:t>
            </a:r>
            <a:r>
              <a:rPr lang="en-CA" dirty="0" err="1"/>
              <a:t>HOST_GARRETT</a:t>
            </a:r>
            <a:r>
              <a:rPr lang="en-CA" dirty="0"/>
              <a:t> or </a:t>
            </a:r>
            <a:r>
              <a:rPr lang="en-CA" dirty="0" err="1"/>
              <a:t>TECHNICIAN_GEOFF</a:t>
            </a:r>
            <a:endParaRPr lang="en-CA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7FCC26E-B2CC-4059-A9DF-65C62C29FF99}"/>
              </a:ext>
            </a:extLst>
          </p:cNvPr>
          <p:cNvSpPr txBox="1"/>
          <p:nvPr/>
        </p:nvSpPr>
        <p:spPr>
          <a:xfrm>
            <a:off x="2652885" y="2409518"/>
            <a:ext cx="29620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ONLY BROADCAST TO CAST MEMBERS</a:t>
            </a:r>
          </a:p>
        </p:txBody>
      </p:sp>
    </p:spTree>
    <p:extLst>
      <p:ext uri="{BB962C8B-B14F-4D97-AF65-F5344CB8AC3E}">
        <p14:creationId xmlns:p14="http://schemas.microsoft.com/office/powerpoint/2010/main" val="26309420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gameDataRequest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 clicks ‘request current data’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Technician Transactions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gameDataDelivery</a:t>
            </a:r>
            <a:endParaRPr lang="en-CA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7FCC26E-B2CC-4059-A9DF-65C62C29FF99}"/>
              </a:ext>
            </a:extLst>
          </p:cNvPr>
          <p:cNvSpPr txBox="1"/>
          <p:nvPr/>
        </p:nvSpPr>
        <p:spPr>
          <a:xfrm>
            <a:off x="8653808" y="3725984"/>
            <a:ext cx="2962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Only sent to technician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3F4B0AA-A858-4E67-8B1A-FE204A68D2AE}"/>
              </a:ext>
            </a:extLst>
          </p:cNvPr>
          <p:cNvSpPr txBox="1"/>
          <p:nvPr/>
        </p:nvSpPr>
        <p:spPr>
          <a:xfrm rot="20682798">
            <a:off x="6607684" y="1857329"/>
            <a:ext cx="2641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technicianSoundRequest</a:t>
            </a:r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FB34D1-B4B7-47EA-B386-E5F7F76C9BF9}"/>
              </a:ext>
            </a:extLst>
          </p:cNvPr>
          <p:cNvSpPr txBox="1"/>
          <p:nvPr/>
        </p:nvSpPr>
        <p:spPr>
          <a:xfrm rot="20201222">
            <a:off x="3052377" y="3244334"/>
            <a:ext cx="2641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technicianSoundDelivery</a:t>
            </a:r>
            <a:endParaRPr lang="en-CA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0B2B423-B43C-476F-9E1F-C0410165BCCD}"/>
              </a:ext>
            </a:extLst>
          </p:cNvPr>
          <p:cNvSpPr txBox="1"/>
          <p:nvPr/>
        </p:nvSpPr>
        <p:spPr>
          <a:xfrm rot="20682798">
            <a:off x="6638694" y="2105480"/>
            <a:ext cx="3504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technicianSoundStopRequest</a:t>
            </a:r>
            <a:endParaRPr lang="en-CA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AB3958B-DD90-46F1-BF1C-E7F7DE838A39}"/>
              </a:ext>
            </a:extLst>
          </p:cNvPr>
          <p:cNvSpPr txBox="1"/>
          <p:nvPr/>
        </p:nvSpPr>
        <p:spPr>
          <a:xfrm rot="20071321">
            <a:off x="3083209" y="3541318"/>
            <a:ext cx="3504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technicianSoundStopDelivery</a:t>
            </a:r>
            <a:endParaRPr lang="en-CA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34E74E3-FF3B-45D8-B5C3-86B2CF672DB2}"/>
              </a:ext>
            </a:extLst>
          </p:cNvPr>
          <p:cNvCxnSpPr>
            <a:cxnSpLocks/>
          </p:cNvCxnSpPr>
          <p:nvPr/>
        </p:nvCxnSpPr>
        <p:spPr>
          <a:xfrm flipH="1">
            <a:off x="3148077" y="2736756"/>
            <a:ext cx="2431629" cy="892733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52368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73941" y="1630193"/>
            <a:ext cx="25874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nameChangeRequest</a:t>
            </a:r>
            <a:endParaRPr lang="en-CA" dirty="0"/>
          </a:p>
          <a:p>
            <a:r>
              <a:rPr lang="en-CA" dirty="0"/>
              <a:t>Or </a:t>
            </a:r>
            <a:r>
              <a:rPr lang="en-CA" dirty="0" err="1"/>
              <a:t>scoreChangeRequest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 clicks relevant button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Technician change names/scores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5984512" y="3318483"/>
            <a:ext cx="23057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playerListChanged</a:t>
            </a:r>
            <a:endParaRPr lang="en-CA" dirty="0"/>
          </a:p>
          <a:p>
            <a:r>
              <a:rPr lang="en-CA" dirty="0"/>
              <a:t>OR</a:t>
            </a:r>
          </a:p>
          <a:p>
            <a:r>
              <a:rPr lang="en-CA" dirty="0" err="1"/>
              <a:t>playerScoresChanged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319466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385678" y="1632200"/>
            <a:ext cx="2587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gameStartRequest</a:t>
            </a:r>
            <a:endParaRPr lang="en-CA" dirty="0"/>
          </a:p>
          <a:p>
            <a:r>
              <a:rPr lang="en-CA" dirty="0"/>
              <a:t>Or</a:t>
            </a:r>
          </a:p>
          <a:p>
            <a:r>
              <a:rPr lang="en-CA" dirty="0" err="1"/>
              <a:t>gameEndRequest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Cast member clicks relevant button from host header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Cast member wants to start/end a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5984512" y="3318483"/>
            <a:ext cx="23057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gameStarting</a:t>
            </a:r>
            <a:endParaRPr lang="en-CA" dirty="0"/>
          </a:p>
          <a:p>
            <a:r>
              <a:rPr lang="en-CA" dirty="0"/>
              <a:t>OR</a:t>
            </a:r>
          </a:p>
          <a:p>
            <a:r>
              <a:rPr lang="en-CA" dirty="0" err="1"/>
              <a:t>gameEnded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919269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85089" y="175628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conchPromptRequest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Conch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016723" y="3326120"/>
            <a:ext cx="2305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conchPromptDisplay</a:t>
            </a:r>
            <a:endParaRPr lang="en-CA" dirty="0"/>
          </a:p>
        </p:txBody>
      </p: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91041" y="183306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conchConvoStartRequest</a:t>
            </a:r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AD48FE2-D150-4C22-BAEF-BB0B19FBC9A8}"/>
              </a:ext>
            </a:extLst>
          </p:cNvPr>
          <p:cNvSpPr txBox="1"/>
          <p:nvPr/>
        </p:nvSpPr>
        <p:spPr>
          <a:xfrm rot="912627">
            <a:off x="2876317" y="2226269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conchConvoStoptRequest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2987912" y="3510786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3082491" y="4020481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conchConvoStart</a:t>
            </a:r>
            <a:endParaRPr lang="en-CA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259191E-193E-4160-8E44-6BF4316B30D6}"/>
              </a:ext>
            </a:extLst>
          </p:cNvPr>
          <p:cNvSpPr txBox="1"/>
          <p:nvPr/>
        </p:nvSpPr>
        <p:spPr>
          <a:xfrm rot="19970538">
            <a:off x="3209537" y="4261383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conchConvoStop</a:t>
            </a:r>
            <a:endParaRPr lang="en-CA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F1949CE-48BD-4398-B1CA-3F63323892D1}"/>
              </a:ext>
            </a:extLst>
          </p:cNvPr>
          <p:cNvSpPr txBox="1"/>
          <p:nvPr/>
        </p:nvSpPr>
        <p:spPr>
          <a:xfrm rot="912627">
            <a:off x="1671477" y="2505970"/>
            <a:ext cx="2993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conchSilenceStartRequest</a:t>
            </a:r>
            <a:endParaRPr lang="en-CA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D0070FD-9787-48DE-BA02-512E931FE741}"/>
              </a:ext>
            </a:extLst>
          </p:cNvPr>
          <p:cNvSpPr txBox="1"/>
          <p:nvPr/>
        </p:nvSpPr>
        <p:spPr>
          <a:xfrm rot="912627">
            <a:off x="1487092" y="2825396"/>
            <a:ext cx="2993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conchSilenceStopRequest</a:t>
            </a:r>
            <a:endParaRPr lang="en-CA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782B4AF-6516-4D0C-9DE5-88C1DF71D9A0}"/>
              </a:ext>
            </a:extLst>
          </p:cNvPr>
          <p:cNvSpPr txBox="1"/>
          <p:nvPr/>
        </p:nvSpPr>
        <p:spPr>
          <a:xfrm rot="19970538">
            <a:off x="2991042" y="4868807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conchSilenceStart</a:t>
            </a:r>
            <a:endParaRPr lang="en-CA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C2AB481-70D2-4522-BA9B-2020054098BF}"/>
              </a:ext>
            </a:extLst>
          </p:cNvPr>
          <p:cNvSpPr txBox="1"/>
          <p:nvPr/>
        </p:nvSpPr>
        <p:spPr>
          <a:xfrm rot="19970538">
            <a:off x="3173940" y="5126486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conchSilenceStop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9270659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85089" y="175628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playAnimalNoiseRequest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Guess the Animal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016723" y="3326120"/>
            <a:ext cx="2305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playAnimalNoise</a:t>
            </a:r>
            <a:endParaRPr lang="en-CA" dirty="0"/>
          </a:p>
        </p:txBody>
      </p: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46087" y="188428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showAnimalAnswerRequest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2987912" y="3510786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3082491" y="4020481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showAnimalAnswer</a:t>
            </a:r>
            <a:endParaRPr lang="en-CA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259191E-193E-4160-8E44-6BF4316B30D6}"/>
              </a:ext>
            </a:extLst>
          </p:cNvPr>
          <p:cNvSpPr txBox="1"/>
          <p:nvPr/>
        </p:nvSpPr>
        <p:spPr>
          <a:xfrm rot="19970538">
            <a:off x="3209537" y="4261383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clearAnimalAnswer</a:t>
            </a:r>
            <a:endParaRPr lang="en-CA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58F4D88-3161-4B77-8361-FA6D49397977}"/>
              </a:ext>
            </a:extLst>
          </p:cNvPr>
          <p:cNvSpPr txBox="1"/>
          <p:nvPr/>
        </p:nvSpPr>
        <p:spPr>
          <a:xfrm rot="912627">
            <a:off x="2724377" y="2288521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clearAnimalAnswerRequest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883398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43736" y="18749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53797" y="24263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43736" y="26580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E3A224F-7131-414B-B42D-BBE42174F10E}"/>
              </a:ext>
            </a:extLst>
          </p:cNvPr>
          <p:cNvSpPr txBox="1"/>
          <p:nvPr/>
        </p:nvSpPr>
        <p:spPr>
          <a:xfrm>
            <a:off x="-12098" y="58428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P3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541716C-A406-4868-B163-A25F258A5F97}"/>
              </a:ext>
            </a:extLst>
          </p:cNvPr>
          <p:cNvSpPr txBox="1"/>
          <p:nvPr/>
        </p:nvSpPr>
        <p:spPr>
          <a:xfrm>
            <a:off x="-22159" y="63942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EEF3643-C3A6-4396-AAF0-18A3BD7E6D1A}"/>
              </a:ext>
            </a:extLst>
          </p:cNvPr>
          <p:cNvSpPr txBox="1"/>
          <p:nvPr/>
        </p:nvSpPr>
        <p:spPr>
          <a:xfrm>
            <a:off x="-12098" y="66259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22B2A7-7D41-4CC8-9BB5-3B7C4A20A3ED}"/>
              </a:ext>
            </a:extLst>
          </p:cNvPr>
          <p:cNvSpPr/>
          <p:nvPr/>
        </p:nvSpPr>
        <p:spPr>
          <a:xfrm>
            <a:off x="2001414" y="54135"/>
            <a:ext cx="3795472" cy="128834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454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61AF48-8B49-444C-BCA4-F2B4A2E59B99}"/>
              </a:ext>
            </a:extLst>
          </p:cNvPr>
          <p:cNvSpPr txBox="1"/>
          <p:nvPr/>
        </p:nvSpPr>
        <p:spPr>
          <a:xfrm>
            <a:off x="2324440" y="257141"/>
            <a:ext cx="2507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Tree structure to select game/questions/content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370F9B-625A-4EF9-927D-27673B30186C}"/>
              </a:ext>
            </a:extLst>
          </p:cNvPr>
          <p:cNvSpPr/>
          <p:nvPr/>
        </p:nvSpPr>
        <p:spPr>
          <a:xfrm>
            <a:off x="2001413" y="1342484"/>
            <a:ext cx="8189174" cy="40527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0E10B67-D120-418B-A7AE-482957D37E94}"/>
              </a:ext>
            </a:extLst>
          </p:cNvPr>
          <p:cNvSpPr txBox="1"/>
          <p:nvPr/>
        </p:nvSpPr>
        <p:spPr>
          <a:xfrm>
            <a:off x="2001413" y="1384624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Names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9EFCC52-6560-4EA1-A0B7-DF0C850C7B7C}"/>
              </a:ext>
            </a:extLst>
          </p:cNvPr>
          <p:cNvSpPr txBox="1"/>
          <p:nvPr/>
        </p:nvSpPr>
        <p:spPr>
          <a:xfrm>
            <a:off x="3712561" y="1381527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Scores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E65BEA9-1ED9-4B90-9A6E-26B922A473EA}"/>
              </a:ext>
            </a:extLst>
          </p:cNvPr>
          <p:cNvSpPr txBox="1"/>
          <p:nvPr/>
        </p:nvSpPr>
        <p:spPr>
          <a:xfrm>
            <a:off x="5444358" y="1381527"/>
            <a:ext cx="1450964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Deploy Pic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BB919F6-D46E-4A45-8C19-02FCBF6B9373}"/>
              </a:ext>
            </a:extLst>
          </p:cNvPr>
          <p:cNvSpPr txBox="1"/>
          <p:nvPr/>
        </p:nvSpPr>
        <p:spPr>
          <a:xfrm>
            <a:off x="6945523" y="1378430"/>
            <a:ext cx="2245130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Summon Leprechaun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D518AC-6692-4CD9-805D-0BBFDBDE9F10}"/>
              </a:ext>
            </a:extLst>
          </p:cNvPr>
          <p:cNvSpPr txBox="1"/>
          <p:nvPr/>
        </p:nvSpPr>
        <p:spPr>
          <a:xfrm>
            <a:off x="9261510" y="1376482"/>
            <a:ext cx="898412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Sharks!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DC2252-06D9-4885-870D-BBE2E4725A00}"/>
              </a:ext>
            </a:extLst>
          </p:cNvPr>
          <p:cNvSpPr txBox="1"/>
          <p:nvPr/>
        </p:nvSpPr>
        <p:spPr>
          <a:xfrm>
            <a:off x="4357394" y="3261132"/>
            <a:ext cx="41334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What the players see (For Garret)</a:t>
            </a:r>
            <a:br>
              <a:rPr lang="en-CA" dirty="0"/>
            </a:br>
            <a:endParaRPr lang="en-CA" dirty="0"/>
          </a:p>
          <a:p>
            <a:r>
              <a:rPr lang="en-CA" dirty="0"/>
              <a:t>Debug/Status info (For Geoff)</a:t>
            </a:r>
          </a:p>
          <a:p>
            <a:endParaRPr lang="en-CA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B963D24-8EDF-40A5-8861-90BB89D9FBCA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65CE7F-3E3A-44E6-BB6D-AC9D2B07A8AD}"/>
              </a:ext>
            </a:extLst>
          </p:cNvPr>
          <p:cNvSpPr/>
          <p:nvPr/>
        </p:nvSpPr>
        <p:spPr>
          <a:xfrm>
            <a:off x="5883329" y="61341"/>
            <a:ext cx="811764" cy="126437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9AEC81-9CBE-4A1C-B741-CE3A9AD1A002}"/>
              </a:ext>
            </a:extLst>
          </p:cNvPr>
          <p:cNvSpPr txBox="1"/>
          <p:nvPr/>
        </p:nvSpPr>
        <p:spPr>
          <a:xfrm>
            <a:off x="5969772" y="437799"/>
            <a:ext cx="811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Start Game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077DC8-C3F0-45A0-BD02-2AE74B90E9D3}"/>
              </a:ext>
            </a:extLst>
          </p:cNvPr>
          <p:cNvSpPr/>
          <p:nvPr/>
        </p:nvSpPr>
        <p:spPr>
          <a:xfrm>
            <a:off x="6753472" y="61341"/>
            <a:ext cx="3406450" cy="126921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/>
              <a:t>Chat Window</a:t>
            </a:r>
          </a:p>
        </p:txBody>
      </p:sp>
    </p:spTree>
    <p:extLst>
      <p:ext uri="{BB962C8B-B14F-4D97-AF65-F5344CB8AC3E}">
        <p14:creationId xmlns:p14="http://schemas.microsoft.com/office/powerpoint/2010/main" val="75381671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85089" y="175628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drawingPromptRequest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Guess the Animal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016723" y="3326120"/>
            <a:ext cx="2305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showDrawingPromt</a:t>
            </a:r>
            <a:endParaRPr lang="en-CA" dirty="0"/>
          </a:p>
        </p:txBody>
      </p: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46087" y="188428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drawingStartRequest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2987912" y="3510786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3118231" y="3999158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drawStuffStartTimer</a:t>
            </a:r>
            <a:endParaRPr lang="en-CA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259191E-193E-4160-8E44-6BF4316B30D6}"/>
              </a:ext>
            </a:extLst>
          </p:cNvPr>
          <p:cNvSpPr txBox="1"/>
          <p:nvPr/>
        </p:nvSpPr>
        <p:spPr>
          <a:xfrm rot="19970538">
            <a:off x="3209537" y="4261383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/>
              <a:t>drawStuffResetTimer</a:t>
            </a:r>
            <a:endParaRPr lang="en-CA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58F4D88-3161-4B77-8361-FA6D49397977}"/>
              </a:ext>
            </a:extLst>
          </p:cNvPr>
          <p:cNvSpPr txBox="1"/>
          <p:nvPr/>
        </p:nvSpPr>
        <p:spPr>
          <a:xfrm rot="912627">
            <a:off x="2724377" y="2288521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drawingResetRequest</a:t>
            </a:r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24026A7-448A-48CA-8CB0-9025F20D007A}"/>
              </a:ext>
            </a:extLst>
          </p:cNvPr>
          <p:cNvSpPr txBox="1"/>
          <p:nvPr/>
        </p:nvSpPr>
        <p:spPr>
          <a:xfrm rot="912627">
            <a:off x="2150728" y="2563287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mouseDownMoveData</a:t>
            </a:r>
            <a:endParaRPr lang="en-CA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0F8FCF1-F3C3-4338-9F1D-6D44E8EC90DD}"/>
              </a:ext>
            </a:extLst>
          </p:cNvPr>
          <p:cNvSpPr txBox="1"/>
          <p:nvPr/>
        </p:nvSpPr>
        <p:spPr>
          <a:xfrm rot="19998189">
            <a:off x="2689567" y="482395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drawOnCanvas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7748708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153664" y="1746454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paddleFreezeRequest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 err="1"/>
              <a:t>Quizball</a:t>
            </a:r>
            <a:r>
              <a:rPr lang="en-CA" sz="2400" b="1" dirty="0"/>
              <a:t> Game Kinematics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098115" y="3120797"/>
            <a:ext cx="2305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paddleFreezeUpdate</a:t>
            </a:r>
            <a:endParaRPr lang="en-CA" dirty="0"/>
          </a:p>
        </p:txBody>
      </p: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676801" y="1815396"/>
            <a:ext cx="3442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quizBallKinematicsModifyRequest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3043770" y="3402965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2598593" y="4073942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quizBallKinematicsUpdate</a:t>
            </a:r>
            <a:endParaRPr lang="en-CA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4E6EBBA-33D9-4742-891B-000B5D8B6970}"/>
              </a:ext>
            </a:extLst>
          </p:cNvPr>
          <p:cNvSpPr txBox="1"/>
          <p:nvPr/>
        </p:nvSpPr>
        <p:spPr>
          <a:xfrm rot="806761">
            <a:off x="2743037" y="2045569"/>
            <a:ext cx="29779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‘object’: </a:t>
            </a:r>
            <a:r>
              <a:rPr lang="en-CA" dirty="0" err="1"/>
              <a:t>leftPaddle</a:t>
            </a:r>
            <a:r>
              <a:rPr lang="en-CA" dirty="0"/>
              <a:t>, ball</a:t>
            </a:r>
          </a:p>
          <a:p>
            <a:r>
              <a:rPr lang="en-CA" dirty="0"/>
              <a:t>‘position’: 304</a:t>
            </a:r>
          </a:p>
          <a:p>
            <a:r>
              <a:rPr lang="en-CA" dirty="0"/>
              <a:t>‘velocity’: 19</a:t>
            </a:r>
          </a:p>
          <a:p>
            <a:r>
              <a:rPr lang="en-CA" dirty="0"/>
              <a:t>‘</a:t>
            </a:r>
            <a:r>
              <a:rPr lang="en-CA" dirty="0" err="1"/>
              <a:t>ballSpeed</a:t>
            </a:r>
            <a:r>
              <a:rPr lang="en-CA" dirty="0"/>
              <a:t>’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DC2272E-F153-4A6F-92EF-0881E1DC03BB}"/>
              </a:ext>
            </a:extLst>
          </p:cNvPr>
          <p:cNvSpPr txBox="1"/>
          <p:nvPr/>
        </p:nvSpPr>
        <p:spPr>
          <a:xfrm>
            <a:off x="4196706" y="4940231"/>
            <a:ext cx="371692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‘timestamp’: 197457</a:t>
            </a:r>
          </a:p>
          <a:p>
            <a:r>
              <a:rPr lang="en-CA" dirty="0"/>
              <a:t>‘</a:t>
            </a:r>
            <a:r>
              <a:rPr lang="en-CA" dirty="0" err="1"/>
              <a:t>leftPos</a:t>
            </a:r>
            <a:r>
              <a:rPr lang="en-CA" dirty="0"/>
              <a:t>’: 304</a:t>
            </a:r>
          </a:p>
          <a:p>
            <a:r>
              <a:rPr lang="en-CA" dirty="0"/>
              <a:t>‘</a:t>
            </a:r>
            <a:r>
              <a:rPr lang="en-CA" dirty="0" err="1"/>
              <a:t>leftVel</a:t>
            </a:r>
            <a:r>
              <a:rPr lang="en-CA" dirty="0"/>
              <a:t>’: </a:t>
            </a:r>
          </a:p>
          <a:p>
            <a:r>
              <a:rPr lang="en-CA" dirty="0"/>
              <a:t>‘</a:t>
            </a:r>
            <a:r>
              <a:rPr lang="en-CA" dirty="0" err="1"/>
              <a:t>ballPosX</a:t>
            </a:r>
            <a:r>
              <a:rPr lang="en-CA" dirty="0"/>
              <a:t>’: 19</a:t>
            </a:r>
          </a:p>
          <a:p>
            <a:r>
              <a:rPr lang="en-CA" dirty="0"/>
              <a:t>‘</a:t>
            </a:r>
            <a:r>
              <a:rPr lang="en-CA" dirty="0" err="1"/>
              <a:t>ballVelX</a:t>
            </a:r>
            <a:r>
              <a:rPr lang="en-CA" dirty="0"/>
              <a:t>’: 878</a:t>
            </a:r>
          </a:p>
          <a:p>
            <a:r>
              <a:rPr lang="en-CA" dirty="0"/>
              <a:t>‘</a:t>
            </a:r>
            <a:r>
              <a:rPr lang="en-CA" dirty="0" err="1"/>
              <a:t>ballSpeed</a:t>
            </a:r>
            <a:r>
              <a:rPr lang="en-CA" dirty="0"/>
              <a:t>’: 10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35664F0-DC6B-405A-8FC3-5818FC00B2CB}"/>
              </a:ext>
            </a:extLst>
          </p:cNvPr>
          <p:cNvSpPr txBox="1"/>
          <p:nvPr/>
        </p:nvSpPr>
        <p:spPr>
          <a:xfrm rot="20424421">
            <a:off x="6868864" y="1845140"/>
            <a:ext cx="29779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‘side’: left</a:t>
            </a:r>
          </a:p>
          <a:p>
            <a:r>
              <a:rPr lang="en-CA" dirty="0"/>
              <a:t>‘frozen’: true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149CDB0-023A-4489-B117-763F2FD1FC82}"/>
              </a:ext>
            </a:extLst>
          </p:cNvPr>
          <p:cNvSpPr txBox="1"/>
          <p:nvPr/>
        </p:nvSpPr>
        <p:spPr>
          <a:xfrm>
            <a:off x="6693518" y="4040482"/>
            <a:ext cx="33286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Probably not necessary?</a:t>
            </a:r>
          </a:p>
        </p:txBody>
      </p:sp>
    </p:spTree>
    <p:extLst>
      <p:ext uri="{BB962C8B-B14F-4D97-AF65-F5344CB8AC3E}">
        <p14:creationId xmlns:p14="http://schemas.microsoft.com/office/powerpoint/2010/main" val="319501917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85089" y="175628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quizBallSpeedRequest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 err="1"/>
              <a:t>Quizball</a:t>
            </a:r>
            <a:r>
              <a:rPr lang="en-CA" sz="2400" b="1" dirty="0"/>
              <a:t> Game Control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46087" y="188428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quizBallControlRequest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3043770" y="3402965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2598593" y="4073942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quizBallControlUpdate</a:t>
            </a:r>
            <a:endParaRPr lang="en-CA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4E6EBBA-33D9-4742-891B-000B5D8B6970}"/>
              </a:ext>
            </a:extLst>
          </p:cNvPr>
          <p:cNvSpPr txBox="1"/>
          <p:nvPr/>
        </p:nvSpPr>
        <p:spPr>
          <a:xfrm rot="945506">
            <a:off x="2743029" y="2233545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‘active’, ‘paused’, or ‘reset’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251F0D8-1D5B-4CD4-8579-C2B16DBA7A1E}"/>
              </a:ext>
            </a:extLst>
          </p:cNvPr>
          <p:cNvSpPr txBox="1"/>
          <p:nvPr/>
        </p:nvSpPr>
        <p:spPr>
          <a:xfrm rot="1207932">
            <a:off x="5920512" y="3417204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quizBallSpeedUpdate</a:t>
            </a:r>
            <a:endParaRPr lang="en-CA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0C5993D-865D-4CA1-80BB-96DFA10DD98E}"/>
              </a:ext>
            </a:extLst>
          </p:cNvPr>
          <p:cNvSpPr txBox="1"/>
          <p:nvPr/>
        </p:nvSpPr>
        <p:spPr>
          <a:xfrm>
            <a:off x="7699780" y="2219955"/>
            <a:ext cx="39896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‘</a:t>
            </a:r>
            <a:r>
              <a:rPr lang="en-CA" dirty="0" err="1"/>
              <a:t>changeType</a:t>
            </a:r>
            <a:r>
              <a:rPr lang="en-CA" dirty="0"/>
              <a:t>’: modify (overwrite)</a:t>
            </a:r>
          </a:p>
          <a:p>
            <a:r>
              <a:rPr lang="en-CA" dirty="0"/>
              <a:t>‘</a:t>
            </a:r>
            <a:r>
              <a:rPr lang="en-CA" dirty="0" err="1"/>
              <a:t>val</a:t>
            </a:r>
            <a:r>
              <a:rPr lang="en-CA" dirty="0"/>
              <a:t>’: 5 (80)</a:t>
            </a:r>
          </a:p>
        </p:txBody>
      </p:sp>
    </p:spTree>
    <p:extLst>
      <p:ext uri="{BB962C8B-B14F-4D97-AF65-F5344CB8AC3E}">
        <p14:creationId xmlns:p14="http://schemas.microsoft.com/office/powerpoint/2010/main" val="263314033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5879962" y="1724193"/>
            <a:ext cx="3186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quizBallPlayerChangeRequest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 err="1"/>
              <a:t>Quizball</a:t>
            </a:r>
            <a:r>
              <a:rPr lang="en-CA" sz="2400" b="1" dirty="0"/>
              <a:t> Game Logistics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46087" y="188428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quizBallPromptRequest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3043770" y="3402965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2598593" y="4073942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quizBallShowPrompt</a:t>
            </a:r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251F0D8-1D5B-4CD4-8579-C2B16DBA7A1E}"/>
              </a:ext>
            </a:extLst>
          </p:cNvPr>
          <p:cNvSpPr txBox="1"/>
          <p:nvPr/>
        </p:nvSpPr>
        <p:spPr>
          <a:xfrm rot="1207932">
            <a:off x="5920512" y="3417204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quizBallPlayersChanged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2905413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DEE349A-8777-4723-9E1B-DC38849ED3F8}"/>
              </a:ext>
            </a:extLst>
          </p:cNvPr>
          <p:cNvSpPr/>
          <p:nvPr/>
        </p:nvSpPr>
        <p:spPr>
          <a:xfrm>
            <a:off x="1623527" y="1101012"/>
            <a:ext cx="9144000" cy="4963886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074E6E8-454A-436B-8CD2-CDAC06C049DC}"/>
              </a:ext>
            </a:extLst>
          </p:cNvPr>
          <p:cNvSpPr/>
          <p:nvPr/>
        </p:nvSpPr>
        <p:spPr>
          <a:xfrm>
            <a:off x="2001416" y="2760306"/>
            <a:ext cx="382556" cy="13716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1FA3733-947B-4578-BF70-7D8DE852F057}"/>
              </a:ext>
            </a:extLst>
          </p:cNvPr>
          <p:cNvSpPr/>
          <p:nvPr/>
        </p:nvSpPr>
        <p:spPr>
          <a:xfrm>
            <a:off x="10114383" y="2668555"/>
            <a:ext cx="454089" cy="13716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850FF20-FA30-419F-A05F-57C295A43F62}"/>
              </a:ext>
            </a:extLst>
          </p:cNvPr>
          <p:cNvCxnSpPr>
            <a:cxnSpLocks/>
          </p:cNvCxnSpPr>
          <p:nvPr/>
        </p:nvCxnSpPr>
        <p:spPr>
          <a:xfrm>
            <a:off x="1623527" y="2668555"/>
            <a:ext cx="377889" cy="0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F0E64E7-9399-473C-998C-DF5E30794BD4}"/>
              </a:ext>
            </a:extLst>
          </p:cNvPr>
          <p:cNvCxnSpPr>
            <a:cxnSpLocks/>
          </p:cNvCxnSpPr>
          <p:nvPr/>
        </p:nvCxnSpPr>
        <p:spPr>
          <a:xfrm>
            <a:off x="1623527" y="1915885"/>
            <a:ext cx="8490856" cy="0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0E489E6-F913-4072-B53E-7427B3B17785}"/>
              </a:ext>
            </a:extLst>
          </p:cNvPr>
          <p:cNvCxnSpPr>
            <a:cxnSpLocks/>
          </p:cNvCxnSpPr>
          <p:nvPr/>
        </p:nvCxnSpPr>
        <p:spPr>
          <a:xfrm>
            <a:off x="1346719" y="1101012"/>
            <a:ext cx="0" cy="2327988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002D9C8-18A7-472B-B044-654F700364BF}"/>
              </a:ext>
            </a:extLst>
          </p:cNvPr>
          <p:cNvCxnSpPr/>
          <p:nvPr/>
        </p:nvCxnSpPr>
        <p:spPr>
          <a:xfrm>
            <a:off x="849086" y="3429000"/>
            <a:ext cx="1959429" cy="0"/>
          </a:xfrm>
          <a:prstGeom prst="line">
            <a:avLst/>
          </a:prstGeom>
          <a:ln w="28575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F76DEC8-3C65-4C3F-86C7-0A79170079FD}"/>
              </a:ext>
            </a:extLst>
          </p:cNvPr>
          <p:cNvCxnSpPr>
            <a:cxnSpLocks/>
          </p:cNvCxnSpPr>
          <p:nvPr/>
        </p:nvCxnSpPr>
        <p:spPr>
          <a:xfrm>
            <a:off x="11118980" y="1101012"/>
            <a:ext cx="0" cy="2327988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99D13F9-9AA9-4710-A0AC-7F3649708E1E}"/>
              </a:ext>
            </a:extLst>
          </p:cNvPr>
          <p:cNvCxnSpPr/>
          <p:nvPr/>
        </p:nvCxnSpPr>
        <p:spPr>
          <a:xfrm>
            <a:off x="9787812" y="3446106"/>
            <a:ext cx="1959429" cy="0"/>
          </a:xfrm>
          <a:prstGeom prst="line">
            <a:avLst/>
          </a:prstGeom>
          <a:ln w="28575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D0C9B3B1-38D0-420E-8B32-B13EB6738B9D}"/>
              </a:ext>
            </a:extLst>
          </p:cNvPr>
          <p:cNvSpPr txBox="1"/>
          <p:nvPr/>
        </p:nvSpPr>
        <p:spPr>
          <a:xfrm>
            <a:off x="1623527" y="2291838"/>
            <a:ext cx="4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15F46AC-5837-49F4-A55F-8B5EECFA5F56}"/>
              </a:ext>
            </a:extLst>
          </p:cNvPr>
          <p:cNvSpPr txBox="1"/>
          <p:nvPr/>
        </p:nvSpPr>
        <p:spPr>
          <a:xfrm>
            <a:off x="9442578" y="1551219"/>
            <a:ext cx="5784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895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DB7BFC3-5C91-4DA0-BC20-CF6BCEAA8F2F}"/>
              </a:ext>
            </a:extLst>
          </p:cNvPr>
          <p:cNvCxnSpPr>
            <a:cxnSpLocks/>
          </p:cNvCxnSpPr>
          <p:nvPr/>
        </p:nvCxnSpPr>
        <p:spPr>
          <a:xfrm>
            <a:off x="2001416" y="4332514"/>
            <a:ext cx="382556" cy="0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661816CE-B498-4A0D-8D5E-6CCABA5C11BC}"/>
              </a:ext>
            </a:extLst>
          </p:cNvPr>
          <p:cNvSpPr txBox="1"/>
          <p:nvPr/>
        </p:nvSpPr>
        <p:spPr>
          <a:xfrm>
            <a:off x="2001416" y="4398996"/>
            <a:ext cx="4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15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E092DF0F-C011-4C1B-98AE-0B860835F960}"/>
              </a:ext>
            </a:extLst>
          </p:cNvPr>
          <p:cNvCxnSpPr>
            <a:cxnSpLocks/>
          </p:cNvCxnSpPr>
          <p:nvPr/>
        </p:nvCxnSpPr>
        <p:spPr>
          <a:xfrm>
            <a:off x="1623527" y="304799"/>
            <a:ext cx="9143999" cy="0"/>
          </a:xfrm>
          <a:prstGeom prst="straightConnector1">
            <a:avLst/>
          </a:prstGeom>
          <a:ln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44192D16-66D2-4763-882C-B76A25C038DE}"/>
              </a:ext>
            </a:extLst>
          </p:cNvPr>
          <p:cNvSpPr txBox="1"/>
          <p:nvPr/>
        </p:nvSpPr>
        <p:spPr>
          <a:xfrm>
            <a:off x="4873689" y="-49372"/>
            <a:ext cx="4568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quizBallCanvasWidth</a:t>
            </a:r>
            <a:r>
              <a:rPr lang="en-CA" dirty="0"/>
              <a:t> = 920;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D0B2B2E4-B86A-4805-B1C2-A0EC4F2459C2}"/>
              </a:ext>
            </a:extLst>
          </p:cNvPr>
          <p:cNvCxnSpPr>
            <a:cxnSpLocks/>
          </p:cNvCxnSpPr>
          <p:nvPr/>
        </p:nvCxnSpPr>
        <p:spPr>
          <a:xfrm>
            <a:off x="205273" y="1101012"/>
            <a:ext cx="0" cy="4898572"/>
          </a:xfrm>
          <a:prstGeom prst="straightConnector1">
            <a:avLst/>
          </a:prstGeom>
          <a:ln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8BB21EED-FB16-4F32-A767-89667CBC53FF}"/>
              </a:ext>
            </a:extLst>
          </p:cNvPr>
          <p:cNvSpPr txBox="1"/>
          <p:nvPr/>
        </p:nvSpPr>
        <p:spPr>
          <a:xfrm>
            <a:off x="0" y="6165598"/>
            <a:ext cx="4568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quizBallCanvasHeight</a:t>
            </a:r>
            <a:r>
              <a:rPr lang="en-CA" dirty="0"/>
              <a:t> = 465;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EEDE94E6-E597-48C1-8AE1-844CD9E3FBDB}"/>
              </a:ext>
            </a:extLst>
          </p:cNvPr>
          <p:cNvCxnSpPr>
            <a:cxnSpLocks/>
          </p:cNvCxnSpPr>
          <p:nvPr/>
        </p:nvCxnSpPr>
        <p:spPr>
          <a:xfrm>
            <a:off x="3259493" y="2760306"/>
            <a:ext cx="0" cy="1371600"/>
          </a:xfrm>
          <a:prstGeom prst="straightConnector1">
            <a:avLst/>
          </a:prstGeom>
          <a:ln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4533406B-3E51-4986-8CCE-003268D5E350}"/>
              </a:ext>
            </a:extLst>
          </p:cNvPr>
          <p:cNvSpPr txBox="1"/>
          <p:nvPr/>
        </p:nvSpPr>
        <p:spPr>
          <a:xfrm>
            <a:off x="3306148" y="3261440"/>
            <a:ext cx="4568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paddleHeight</a:t>
            </a:r>
            <a:r>
              <a:rPr lang="en-CA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 = 74;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C938F7C-51D0-49EC-A65D-5FF121A21C88}"/>
              </a:ext>
            </a:extLst>
          </p:cNvPr>
          <p:cNvSpPr txBox="1"/>
          <p:nvPr/>
        </p:nvSpPr>
        <p:spPr>
          <a:xfrm>
            <a:off x="273699" y="1828996"/>
            <a:ext cx="1150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paddlePos</a:t>
            </a:r>
            <a:endParaRPr lang="en-CA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01CDFB8-B7A9-406A-AE02-CEA7D5E6732F}"/>
              </a:ext>
            </a:extLst>
          </p:cNvPr>
          <p:cNvSpPr txBox="1"/>
          <p:nvPr/>
        </p:nvSpPr>
        <p:spPr>
          <a:xfrm>
            <a:off x="339016" y="2541429"/>
            <a:ext cx="1150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leftPos</a:t>
            </a:r>
            <a:r>
              <a:rPr lang="en-CA" dirty="0"/>
              <a:t>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3753292-8647-4FE9-8659-2EE57A34F5FB}"/>
              </a:ext>
            </a:extLst>
          </p:cNvPr>
          <p:cNvSpPr txBox="1"/>
          <p:nvPr/>
        </p:nvSpPr>
        <p:spPr>
          <a:xfrm>
            <a:off x="11118980" y="2080340"/>
            <a:ext cx="1150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rightPos</a:t>
            </a:r>
            <a:r>
              <a:rPr lang="en-CA" dirty="0"/>
              <a:t> 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EE771C8-73EE-4C2A-9864-551BB24F950A}"/>
              </a:ext>
            </a:extLst>
          </p:cNvPr>
          <p:cNvCxnSpPr>
            <a:cxnSpLocks/>
          </p:cNvCxnSpPr>
          <p:nvPr/>
        </p:nvCxnSpPr>
        <p:spPr>
          <a:xfrm>
            <a:off x="7144138" y="4489965"/>
            <a:ext cx="0" cy="1371600"/>
          </a:xfrm>
          <a:prstGeom prst="straightConnector1">
            <a:avLst/>
          </a:prstGeom>
          <a:ln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463A887-A649-46AA-9A89-C9C71D278E3D}"/>
              </a:ext>
            </a:extLst>
          </p:cNvPr>
          <p:cNvCxnSpPr>
            <a:cxnSpLocks/>
          </p:cNvCxnSpPr>
          <p:nvPr/>
        </p:nvCxnSpPr>
        <p:spPr>
          <a:xfrm flipH="1">
            <a:off x="6220406" y="5231749"/>
            <a:ext cx="1875454" cy="14381"/>
          </a:xfrm>
          <a:prstGeom prst="straightConnector1">
            <a:avLst/>
          </a:prstGeom>
          <a:ln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5C08403B-942E-48F5-AAA5-452DAE7FD81A}"/>
              </a:ext>
            </a:extLst>
          </p:cNvPr>
          <p:cNvCxnSpPr>
            <a:cxnSpLocks/>
          </p:cNvCxnSpPr>
          <p:nvPr/>
        </p:nvCxnSpPr>
        <p:spPr>
          <a:xfrm flipH="1">
            <a:off x="7158133" y="4616314"/>
            <a:ext cx="716905" cy="629816"/>
          </a:xfrm>
          <a:prstGeom prst="straightConnector1">
            <a:avLst/>
          </a:prstGeom>
          <a:ln>
            <a:solidFill>
              <a:srgbClr val="00B0F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3B26BE6C-A752-4F32-8817-68DFFA7214CC}"/>
              </a:ext>
            </a:extLst>
          </p:cNvPr>
          <p:cNvSpPr txBox="1"/>
          <p:nvPr/>
        </p:nvSpPr>
        <p:spPr>
          <a:xfrm>
            <a:off x="7525144" y="4869607"/>
            <a:ext cx="8615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theta</a:t>
            </a:r>
          </a:p>
        </p:txBody>
      </p:sp>
    </p:spTree>
    <p:extLst>
      <p:ext uri="{BB962C8B-B14F-4D97-AF65-F5344CB8AC3E}">
        <p14:creationId xmlns:p14="http://schemas.microsoft.com/office/powerpoint/2010/main" val="655412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7DFE2-A656-4EB7-87FE-78EFCF09B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68508"/>
            <a:ext cx="10515600" cy="832079"/>
          </a:xfrm>
        </p:spPr>
        <p:txBody>
          <a:bodyPr/>
          <a:lstStyle/>
          <a:p>
            <a:r>
              <a:rPr lang="en-CA" dirty="0"/>
              <a:t>Socket Connection</a:t>
            </a:r>
          </a:p>
        </p:txBody>
      </p:sp>
      <p:pic>
        <p:nvPicPr>
          <p:cNvPr id="4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8BBBA72-D009-4D28-BDFD-C4E6B0F349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9389" y="1019598"/>
            <a:ext cx="770945" cy="1039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A54F7E2C-EF05-4D30-9675-D7EADDD40D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6107" y="4054361"/>
            <a:ext cx="1849089" cy="1533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Free Free Laptop Cliparts, Download Free Clip Art, Free Clip Art ...">
            <a:extLst>
              <a:ext uri="{FF2B5EF4-FFF2-40B4-BE49-F238E27FC236}">
                <a16:creationId xmlns:a16="http://schemas.microsoft.com/office/drawing/2014/main" id="{2F1D7E14-40B7-4333-9751-1D4C24BCEC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6757" y="1968079"/>
            <a:ext cx="1975759" cy="1568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Facebook Brand Resources">
            <a:extLst>
              <a:ext uri="{FF2B5EF4-FFF2-40B4-BE49-F238E27FC236}">
                <a16:creationId xmlns:a16="http://schemas.microsoft.com/office/drawing/2014/main" id="{7A69D878-E909-49BD-8643-2C4A6148D6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6350" y="3519306"/>
            <a:ext cx="646331" cy="646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Arc 5">
            <a:extLst>
              <a:ext uri="{FF2B5EF4-FFF2-40B4-BE49-F238E27FC236}">
                <a16:creationId xmlns:a16="http://schemas.microsoft.com/office/drawing/2014/main" id="{F3F126BB-CFC8-4AAB-BA91-EF2A1E81FAAC}"/>
              </a:ext>
            </a:extLst>
          </p:cNvPr>
          <p:cNvSpPr/>
          <p:nvPr/>
        </p:nvSpPr>
        <p:spPr>
          <a:xfrm flipV="1">
            <a:off x="3064785" y="1803628"/>
            <a:ext cx="9988784" cy="3671174"/>
          </a:xfrm>
          <a:prstGeom prst="arc">
            <a:avLst>
              <a:gd name="adj1" fmla="val 10764713"/>
              <a:gd name="adj2" fmla="val 18709222"/>
            </a:avLst>
          </a:prstGeom>
          <a:ln w="38100"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C1A465-975D-4218-8A09-B4FE7FE49144}"/>
              </a:ext>
            </a:extLst>
          </p:cNvPr>
          <p:cNvSpPr txBox="1"/>
          <p:nvPr/>
        </p:nvSpPr>
        <p:spPr>
          <a:xfrm rot="708815">
            <a:off x="2572196" y="4849105"/>
            <a:ext cx="54788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 give them www.gameshow.geoffspielman.com?ip=24.212.142.167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0ACEA87-24DC-4E77-ABFD-90BCA1E3EE2F}"/>
              </a:ext>
            </a:extLst>
          </p:cNvPr>
          <p:cNvCxnSpPr>
            <a:cxnSpLocks/>
          </p:cNvCxnSpPr>
          <p:nvPr/>
        </p:nvCxnSpPr>
        <p:spPr>
          <a:xfrm flipH="1" flipV="1">
            <a:off x="8634953" y="3983709"/>
            <a:ext cx="979901" cy="45046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F76250-7EFD-4046-8AD9-C67D014EB8D7}"/>
              </a:ext>
            </a:extLst>
          </p:cNvPr>
          <p:cNvSpPr txBox="1"/>
          <p:nvPr/>
        </p:nvSpPr>
        <p:spPr>
          <a:xfrm>
            <a:off x="6212860" y="991651"/>
            <a:ext cx="23111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Client gets public content (index, images </a:t>
            </a:r>
            <a:r>
              <a:rPr lang="en-CA" dirty="0" err="1"/>
              <a:t>etc</a:t>
            </a:r>
            <a:r>
              <a:rPr lang="en-CA" dirty="0"/>
              <a:t>) from digital ocean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1632617-9153-482F-99B7-8E54F2289BEE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963916" y="3488385"/>
            <a:ext cx="580616" cy="89004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829789C-D2FA-4964-B3B8-5139751AB539}"/>
              </a:ext>
            </a:extLst>
          </p:cNvPr>
          <p:cNvSpPr txBox="1"/>
          <p:nvPr/>
        </p:nvSpPr>
        <p:spPr>
          <a:xfrm>
            <a:off x="7632581" y="3169712"/>
            <a:ext cx="1243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/>
              <a:t>DNS Server</a:t>
            </a:r>
            <a:endParaRPr lang="en-CA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81234E0-FD00-4AB6-A6E4-62D149C7D8DB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668719" y="3039411"/>
            <a:ext cx="1818293" cy="542991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B9448DA-77CA-4332-8CBF-7209CBBFC28A}"/>
              </a:ext>
            </a:extLst>
          </p:cNvPr>
          <p:cNvCxnSpPr>
            <a:cxnSpLocks/>
            <a:endCxn id="18" idx="3"/>
          </p:cNvCxnSpPr>
          <p:nvPr/>
        </p:nvCxnSpPr>
        <p:spPr>
          <a:xfrm flipH="1" flipV="1">
            <a:off x="6487012" y="3310907"/>
            <a:ext cx="1311238" cy="45047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8" name="Picture 10" descr="DigitalOcean - Wikipedia">
            <a:extLst>
              <a:ext uri="{FF2B5EF4-FFF2-40B4-BE49-F238E27FC236}">
                <a16:creationId xmlns:a16="http://schemas.microsoft.com/office/drawing/2014/main" id="{E0D2E34C-73D0-4949-AA2C-746BE6140F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4916" y="1001158"/>
            <a:ext cx="922884" cy="922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4136FD6-B266-4EC7-8849-B5344E7A6DC6}"/>
              </a:ext>
            </a:extLst>
          </p:cNvPr>
          <p:cNvCxnSpPr>
            <a:cxnSpLocks/>
          </p:cNvCxnSpPr>
          <p:nvPr/>
        </p:nvCxnSpPr>
        <p:spPr>
          <a:xfrm flipH="1" flipV="1">
            <a:off x="5359389" y="2148405"/>
            <a:ext cx="385472" cy="82672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Arc 27">
            <a:extLst>
              <a:ext uri="{FF2B5EF4-FFF2-40B4-BE49-F238E27FC236}">
                <a16:creationId xmlns:a16="http://schemas.microsoft.com/office/drawing/2014/main" id="{C7257964-613E-4432-A46F-B23F51E26DF4}"/>
              </a:ext>
            </a:extLst>
          </p:cNvPr>
          <p:cNvSpPr/>
          <p:nvPr/>
        </p:nvSpPr>
        <p:spPr>
          <a:xfrm rot="13889773" flipH="1" flipV="1">
            <a:off x="5243741" y="1326305"/>
            <a:ext cx="5193195" cy="3739505"/>
          </a:xfrm>
          <a:prstGeom prst="arc">
            <a:avLst>
              <a:gd name="adj1" fmla="val 11463417"/>
              <a:gd name="adj2" fmla="val 19922351"/>
            </a:avLst>
          </a:prstGeom>
          <a:ln w="38100"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E3641A7-21FF-4407-ACC9-920FB9C11AFA}"/>
              </a:ext>
            </a:extLst>
          </p:cNvPr>
          <p:cNvSpPr txBox="1"/>
          <p:nvPr/>
        </p:nvSpPr>
        <p:spPr>
          <a:xfrm>
            <a:off x="4674877" y="3539535"/>
            <a:ext cx="23111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Worker: no SSL on *gameshow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F645A89-6FC5-40B9-8E1D-04D66B7ACAAA}"/>
              </a:ext>
            </a:extLst>
          </p:cNvPr>
          <p:cNvPicPr>
            <a:picLocks noChangeAspect="1"/>
          </p:cNvPicPr>
          <p:nvPr/>
        </p:nvPicPr>
        <p:blipFill>
          <a:blip r:embed="rId9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405987" y="3920693"/>
            <a:ext cx="903323" cy="102697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DB0590A1-23F4-42DE-B060-F05E0295FDD7}"/>
              </a:ext>
            </a:extLst>
          </p:cNvPr>
          <p:cNvSpPr txBox="1"/>
          <p:nvPr/>
        </p:nvSpPr>
        <p:spPr>
          <a:xfrm>
            <a:off x="10654472" y="4907270"/>
            <a:ext cx="14686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Parse </a:t>
            </a:r>
            <a:r>
              <a:rPr lang="en-CA" dirty="0" err="1"/>
              <a:t>url</a:t>
            </a:r>
            <a:r>
              <a:rPr lang="en-CA" dirty="0"/>
              <a:t> for my IP address</a:t>
            </a:r>
          </a:p>
        </p:txBody>
      </p:sp>
      <p:sp>
        <p:nvSpPr>
          <p:cNvPr id="33" name="Arc 32">
            <a:extLst>
              <a:ext uri="{FF2B5EF4-FFF2-40B4-BE49-F238E27FC236}">
                <a16:creationId xmlns:a16="http://schemas.microsoft.com/office/drawing/2014/main" id="{3EEEFB70-3E1C-4FC6-8BF9-BA6CB948DB2B}"/>
              </a:ext>
            </a:extLst>
          </p:cNvPr>
          <p:cNvSpPr/>
          <p:nvPr/>
        </p:nvSpPr>
        <p:spPr>
          <a:xfrm flipH="1" flipV="1">
            <a:off x="1396804" y="1270247"/>
            <a:ext cx="9988784" cy="5377895"/>
          </a:xfrm>
          <a:prstGeom prst="arc">
            <a:avLst>
              <a:gd name="adj1" fmla="val 11931196"/>
              <a:gd name="adj2" fmla="val 213157"/>
            </a:avLst>
          </a:prstGeom>
          <a:ln w="38100"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59675D6-D1BD-47DB-8662-F2B23CA93E81}"/>
              </a:ext>
            </a:extLst>
          </p:cNvPr>
          <p:cNvSpPr txBox="1"/>
          <p:nvPr/>
        </p:nvSpPr>
        <p:spPr>
          <a:xfrm rot="708815">
            <a:off x="2601010" y="5969142"/>
            <a:ext cx="5478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Socket connection @ 24.212.142.167:3000</a:t>
            </a:r>
          </a:p>
        </p:txBody>
      </p:sp>
      <p:pic>
        <p:nvPicPr>
          <p:cNvPr id="2062" name="Picture 14">
            <a:extLst>
              <a:ext uri="{FF2B5EF4-FFF2-40B4-BE49-F238E27FC236}">
                <a16:creationId xmlns:a16="http://schemas.microsoft.com/office/drawing/2014/main" id="{3436B604-3FFF-47C9-BBAF-AF7A9175D9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485" y="2944310"/>
            <a:ext cx="1202435" cy="733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060421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4305A-B403-4127-8A5F-0ACDF6A6B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223" y="0"/>
            <a:ext cx="7896497" cy="740864"/>
          </a:xfrm>
        </p:spPr>
        <p:txBody>
          <a:bodyPr/>
          <a:lstStyle/>
          <a:p>
            <a:r>
              <a:rPr lang="en-CA" dirty="0"/>
              <a:t>Worker Threw an Exception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AB999F-6D84-41DC-8140-C86A79AA10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686" y="815431"/>
            <a:ext cx="10515600" cy="4351338"/>
          </a:xfrm>
        </p:spPr>
        <p:txBody>
          <a:bodyPr>
            <a:normAutofit lnSpcReduction="10000"/>
          </a:bodyPr>
          <a:lstStyle/>
          <a:p>
            <a:pPr fontAlgn="t"/>
            <a:r>
              <a:rPr lang="en-CA" b="1" dirty="0"/>
              <a:t>Request URL: </a:t>
            </a:r>
          </a:p>
          <a:p>
            <a:pPr marL="457200" lvl="1" indent="0" latinLnBrk="1">
              <a:buNone/>
            </a:pPr>
            <a:r>
              <a:rPr lang="en-CA" dirty="0">
                <a:hlinkClick r:id="rId2"/>
              </a:rPr>
              <a:t>https://gameshow.geoffspielman.com/gamesocket/?ip=24.212.142.167&amp;EIO=3&amp;transport=polling&amp;t=N7C6_EQ</a:t>
            </a:r>
            <a:endParaRPr lang="en-CA" dirty="0"/>
          </a:p>
          <a:p>
            <a:pPr fontAlgn="t"/>
            <a:r>
              <a:rPr lang="en-CA" b="1" dirty="0"/>
              <a:t>Request Method: </a:t>
            </a:r>
          </a:p>
          <a:p>
            <a:pPr marL="0" indent="0" latinLnBrk="1">
              <a:buNone/>
            </a:pPr>
            <a:r>
              <a:rPr lang="en-CA" dirty="0"/>
              <a:t>	GET</a:t>
            </a:r>
          </a:p>
          <a:p>
            <a:pPr fontAlgn="t"/>
            <a:r>
              <a:rPr lang="en-CA" b="1" dirty="0"/>
              <a:t>path: </a:t>
            </a:r>
          </a:p>
          <a:p>
            <a:pPr marL="457200" lvl="1" indent="0" latinLnBrk="1">
              <a:buNone/>
            </a:pPr>
            <a:r>
              <a:rPr lang="en-CA" dirty="0"/>
              <a:t>/</a:t>
            </a:r>
            <a:r>
              <a:rPr lang="en-CA" dirty="0" err="1"/>
              <a:t>gamesocket</a:t>
            </a:r>
            <a:r>
              <a:rPr lang="en-CA" dirty="0"/>
              <a:t>/?</a:t>
            </a:r>
            <a:r>
              <a:rPr lang="en-CA" dirty="0" err="1"/>
              <a:t>ip</a:t>
            </a:r>
            <a:r>
              <a:rPr lang="en-CA" dirty="0"/>
              <a:t>=</a:t>
            </a:r>
            <a:r>
              <a:rPr lang="en-CA" dirty="0" err="1"/>
              <a:t>24.212.142.167&amp;EIO</a:t>
            </a:r>
            <a:r>
              <a:rPr lang="en-CA" dirty="0"/>
              <a:t>=</a:t>
            </a:r>
            <a:r>
              <a:rPr lang="en-CA" dirty="0" err="1"/>
              <a:t>3&amp;transport</a:t>
            </a:r>
            <a:r>
              <a:rPr lang="en-CA" dirty="0"/>
              <a:t>=</a:t>
            </a:r>
            <a:r>
              <a:rPr lang="en-CA" dirty="0" err="1"/>
              <a:t>polling&amp;t</a:t>
            </a:r>
            <a:r>
              <a:rPr lang="en-CA" dirty="0"/>
              <a:t>=</a:t>
            </a:r>
            <a:r>
              <a:rPr lang="en-CA" dirty="0" err="1"/>
              <a:t>N7C6_EQ</a:t>
            </a:r>
            <a:endParaRPr lang="en-CA" dirty="0"/>
          </a:p>
          <a:p>
            <a:pPr marL="457200" lvl="1" indent="0" latinLnBrk="1">
              <a:buNone/>
            </a:pPr>
            <a:endParaRPr lang="en-CA" dirty="0"/>
          </a:p>
          <a:p>
            <a:pPr latinLnBrk="1"/>
            <a:r>
              <a:rPr lang="en-CA" b="1" dirty="0"/>
              <a:t>Query String Parameters</a:t>
            </a:r>
          </a:p>
          <a:p>
            <a:pPr marL="457200" lvl="1" indent="0" latinLnBrk="1">
              <a:buNone/>
            </a:pPr>
            <a:r>
              <a:rPr lang="en-CA" dirty="0" err="1"/>
              <a:t>ip</a:t>
            </a:r>
            <a:r>
              <a:rPr lang="en-CA" dirty="0"/>
              <a:t>: 24.212.142.167		</a:t>
            </a:r>
          </a:p>
          <a:p>
            <a:pPr marL="457200" lvl="1" indent="0" latinLnBrk="1">
              <a:buNone/>
            </a:pPr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4552863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E46A5-BE5C-40A2-B259-1E44E22029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751" y="85207"/>
            <a:ext cx="5021424" cy="586597"/>
          </a:xfrm>
        </p:spPr>
        <p:txBody>
          <a:bodyPr>
            <a:normAutofit fontScale="90000"/>
          </a:bodyPr>
          <a:lstStyle/>
          <a:p>
            <a:r>
              <a:rPr lang="en-CA" dirty="0"/>
              <a:t>New Error message: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E605A6-0264-4B7A-90FE-DC90AD1484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272" y="2448309"/>
            <a:ext cx="6485455" cy="41997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0BFDC74-9E0A-4DF7-9217-4989DD5552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2638" y="168598"/>
            <a:ext cx="7174644" cy="219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18704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34056-2624-473D-88C6-CBA78951C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Cloudflare’s help center: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D676EB-5CF2-4A25-B780-D255B5E1D8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8594" y="2465129"/>
            <a:ext cx="9052684" cy="3366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60986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1C03F-32AA-4E4F-A789-8677CACBF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081" y="-1975"/>
            <a:ext cx="10515600" cy="1325563"/>
          </a:xfrm>
        </p:spPr>
        <p:txBody>
          <a:bodyPr/>
          <a:lstStyle/>
          <a:p>
            <a:r>
              <a:rPr lang="en-CA" dirty="0"/>
              <a:t>Cookie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387E47-C65D-4641-AAD3-F334E2A756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847" y="1022088"/>
            <a:ext cx="11142306" cy="5490679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CA" dirty="0"/>
              <a:t>Go to google.com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Click on </a:t>
            </a:r>
            <a:r>
              <a:rPr lang="en-CA" b="1" dirty="0"/>
              <a:t>Application</a:t>
            </a:r>
            <a:r>
              <a:rPr lang="en-CA" dirty="0"/>
              <a:t> tab at the top (network, memory, application)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Click </a:t>
            </a:r>
            <a:r>
              <a:rPr lang="en-CA" b="1" dirty="0"/>
              <a:t>Cookies</a:t>
            </a:r>
            <a:r>
              <a:rPr lang="en-CA" dirty="0"/>
              <a:t> on the sidebar on the left and click on a domain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Double click on an empty row under the </a:t>
            </a:r>
            <a:r>
              <a:rPr lang="en-CA" dirty="0" err="1"/>
              <a:t>entires</a:t>
            </a:r>
            <a:endParaRPr lang="en-CA" dirty="0"/>
          </a:p>
          <a:p>
            <a:pPr marL="0" indent="0">
              <a:buNone/>
            </a:pPr>
            <a:r>
              <a:rPr lang="en-CA" dirty="0"/>
              <a:t>Name: </a:t>
            </a:r>
            <a:r>
              <a:rPr lang="en-CA" b="1" dirty="0"/>
              <a:t>role</a:t>
            </a:r>
          </a:p>
          <a:p>
            <a:pPr marL="0" indent="0">
              <a:buNone/>
            </a:pPr>
            <a:r>
              <a:rPr lang="en-CA" dirty="0"/>
              <a:t>Value: </a:t>
            </a:r>
            <a:r>
              <a:rPr lang="en-CA" b="1" dirty="0"/>
              <a:t>host</a:t>
            </a:r>
          </a:p>
          <a:p>
            <a:pPr marL="0" indent="0">
              <a:buNone/>
            </a:pPr>
            <a:r>
              <a:rPr lang="en-CA" dirty="0"/>
              <a:t>Domain: </a:t>
            </a:r>
            <a:r>
              <a:rPr lang="en-CA" b="1" dirty="0"/>
              <a:t>gameshow.geoffspielman.com </a:t>
            </a:r>
            <a:r>
              <a:rPr lang="en-CA" dirty="0"/>
              <a:t>(tab over this for now)</a:t>
            </a:r>
          </a:p>
          <a:p>
            <a:pPr marL="0" indent="0">
              <a:buNone/>
            </a:pPr>
            <a:r>
              <a:rPr lang="en-CA" dirty="0"/>
              <a:t>Path: </a:t>
            </a:r>
            <a:r>
              <a:rPr lang="en-CA" b="1" dirty="0"/>
              <a:t>/</a:t>
            </a:r>
          </a:p>
          <a:p>
            <a:pPr marL="0" indent="0">
              <a:buNone/>
            </a:pPr>
            <a:r>
              <a:rPr lang="en-CA" dirty="0"/>
              <a:t>Expires: </a:t>
            </a:r>
            <a:r>
              <a:rPr lang="en-CA" b="1" dirty="0" err="1"/>
              <a:t>2021-01-01T00:00:00</a:t>
            </a:r>
            <a:endParaRPr lang="en-CA" b="1" dirty="0"/>
          </a:p>
          <a:p>
            <a:pPr marL="0" indent="0">
              <a:buNone/>
            </a:pPr>
            <a:endParaRPr lang="en-CA" b="1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endParaRPr lang="en-CA" dirty="0"/>
          </a:p>
          <a:p>
            <a:pPr marL="0" indent="0">
              <a:buNone/>
            </a:pPr>
            <a:endParaRPr lang="en-CA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9D8C2F60-44BF-4104-931A-8A745A187D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54963" y="1323588"/>
            <a:ext cx="65" cy="276999"/>
          </a:xfrm>
          <a:prstGeom prst="rect">
            <a:avLst/>
          </a:prstGeom>
          <a:solidFill>
            <a:srgbClr val="EEEEE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48171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43736" y="18749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53797" y="24263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43736" y="26580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E3A224F-7131-414B-B42D-BBE42174F10E}"/>
              </a:ext>
            </a:extLst>
          </p:cNvPr>
          <p:cNvSpPr txBox="1"/>
          <p:nvPr/>
        </p:nvSpPr>
        <p:spPr>
          <a:xfrm>
            <a:off x="-12098" y="58428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P3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541716C-A406-4868-B163-A25F258A5F97}"/>
              </a:ext>
            </a:extLst>
          </p:cNvPr>
          <p:cNvSpPr txBox="1"/>
          <p:nvPr/>
        </p:nvSpPr>
        <p:spPr>
          <a:xfrm>
            <a:off x="-22159" y="63942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EEF3643-C3A6-4396-AAF0-18A3BD7E6D1A}"/>
              </a:ext>
            </a:extLst>
          </p:cNvPr>
          <p:cNvSpPr txBox="1"/>
          <p:nvPr/>
        </p:nvSpPr>
        <p:spPr>
          <a:xfrm>
            <a:off x="-12098" y="66259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22B2A7-7D41-4CC8-9BB5-3B7C4A20A3ED}"/>
              </a:ext>
            </a:extLst>
          </p:cNvPr>
          <p:cNvSpPr/>
          <p:nvPr/>
        </p:nvSpPr>
        <p:spPr>
          <a:xfrm>
            <a:off x="2001414" y="54135"/>
            <a:ext cx="1569100" cy="128834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454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61AF48-8B49-444C-BCA4-F2B4A2E59B99}"/>
              </a:ext>
            </a:extLst>
          </p:cNvPr>
          <p:cNvSpPr txBox="1"/>
          <p:nvPr/>
        </p:nvSpPr>
        <p:spPr>
          <a:xfrm>
            <a:off x="2001414" y="24076"/>
            <a:ext cx="16505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Tree structure to select game/questions/content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370F9B-625A-4EF9-927D-27673B30186C}"/>
              </a:ext>
            </a:extLst>
          </p:cNvPr>
          <p:cNvSpPr/>
          <p:nvPr/>
        </p:nvSpPr>
        <p:spPr>
          <a:xfrm>
            <a:off x="2001413" y="1342484"/>
            <a:ext cx="8189174" cy="40527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0E10B67-D120-418B-A7AE-482957D37E94}"/>
              </a:ext>
            </a:extLst>
          </p:cNvPr>
          <p:cNvSpPr txBox="1"/>
          <p:nvPr/>
        </p:nvSpPr>
        <p:spPr>
          <a:xfrm>
            <a:off x="2001413" y="1384624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Names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9EFCC52-6560-4EA1-A0B7-DF0C850C7B7C}"/>
              </a:ext>
            </a:extLst>
          </p:cNvPr>
          <p:cNvSpPr txBox="1"/>
          <p:nvPr/>
        </p:nvSpPr>
        <p:spPr>
          <a:xfrm>
            <a:off x="3712561" y="1381527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Scores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E65BEA9-1ED9-4B90-9A6E-26B922A473EA}"/>
              </a:ext>
            </a:extLst>
          </p:cNvPr>
          <p:cNvSpPr txBox="1"/>
          <p:nvPr/>
        </p:nvSpPr>
        <p:spPr>
          <a:xfrm>
            <a:off x="5444358" y="1381527"/>
            <a:ext cx="1450964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Deploy Pic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BB919F6-D46E-4A45-8C19-02FCBF6B9373}"/>
              </a:ext>
            </a:extLst>
          </p:cNvPr>
          <p:cNvSpPr txBox="1"/>
          <p:nvPr/>
        </p:nvSpPr>
        <p:spPr>
          <a:xfrm>
            <a:off x="6945523" y="1378430"/>
            <a:ext cx="2245130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Summon Leprechaun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D518AC-6692-4CD9-805D-0BBFDBDE9F10}"/>
              </a:ext>
            </a:extLst>
          </p:cNvPr>
          <p:cNvSpPr txBox="1"/>
          <p:nvPr/>
        </p:nvSpPr>
        <p:spPr>
          <a:xfrm>
            <a:off x="9261510" y="1376482"/>
            <a:ext cx="898412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Sharks!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DC2252-06D9-4885-870D-BBE2E4725A00}"/>
              </a:ext>
            </a:extLst>
          </p:cNvPr>
          <p:cNvSpPr txBox="1"/>
          <p:nvPr/>
        </p:nvSpPr>
        <p:spPr>
          <a:xfrm>
            <a:off x="4357394" y="3261132"/>
            <a:ext cx="41334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What the players see (For Garret)</a:t>
            </a:r>
            <a:br>
              <a:rPr lang="en-CA" dirty="0"/>
            </a:br>
            <a:endParaRPr lang="en-CA" dirty="0"/>
          </a:p>
          <a:p>
            <a:r>
              <a:rPr lang="en-CA" dirty="0"/>
              <a:t>Debug/Status info (For Geoff)</a:t>
            </a:r>
          </a:p>
          <a:p>
            <a:endParaRPr lang="en-CA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B963D24-8EDF-40A5-8861-90BB89D9FBCA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65CE7F-3E3A-44E6-BB6D-AC9D2B07A8AD}"/>
              </a:ext>
            </a:extLst>
          </p:cNvPr>
          <p:cNvSpPr/>
          <p:nvPr/>
        </p:nvSpPr>
        <p:spPr>
          <a:xfrm>
            <a:off x="3595049" y="34653"/>
            <a:ext cx="811764" cy="646331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9AEC81-9CBE-4A1C-B741-CE3A9AD1A002}"/>
              </a:ext>
            </a:extLst>
          </p:cNvPr>
          <p:cNvSpPr txBox="1"/>
          <p:nvPr/>
        </p:nvSpPr>
        <p:spPr>
          <a:xfrm>
            <a:off x="3648927" y="-35847"/>
            <a:ext cx="811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Start Game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077DC8-C3F0-45A0-BD02-2AE74B90E9D3}"/>
              </a:ext>
            </a:extLst>
          </p:cNvPr>
          <p:cNvSpPr/>
          <p:nvPr/>
        </p:nvSpPr>
        <p:spPr>
          <a:xfrm>
            <a:off x="6753472" y="61341"/>
            <a:ext cx="3406450" cy="126921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/>
              <a:t>Chat Window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986B2C9-FDFB-4B91-AFD1-92CBA41C9549}"/>
              </a:ext>
            </a:extLst>
          </p:cNvPr>
          <p:cNvSpPr/>
          <p:nvPr/>
        </p:nvSpPr>
        <p:spPr>
          <a:xfrm>
            <a:off x="3592862" y="693055"/>
            <a:ext cx="811764" cy="646331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F019527-09E5-4BCB-9C39-2317B0643FAB}"/>
              </a:ext>
            </a:extLst>
          </p:cNvPr>
          <p:cNvSpPr txBox="1"/>
          <p:nvPr/>
        </p:nvSpPr>
        <p:spPr>
          <a:xfrm>
            <a:off x="3645149" y="664042"/>
            <a:ext cx="811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End Game</a:t>
            </a:r>
          </a:p>
        </p:txBody>
      </p:sp>
    </p:spTree>
    <p:extLst>
      <p:ext uri="{BB962C8B-B14F-4D97-AF65-F5344CB8AC3E}">
        <p14:creationId xmlns:p14="http://schemas.microsoft.com/office/powerpoint/2010/main" val="2727808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22B2A7-7D41-4CC8-9BB5-3B7C4A20A3ED}"/>
              </a:ext>
            </a:extLst>
          </p:cNvPr>
          <p:cNvSpPr/>
          <p:nvPr/>
        </p:nvSpPr>
        <p:spPr>
          <a:xfrm>
            <a:off x="2001414" y="54135"/>
            <a:ext cx="3795472" cy="128834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61AF48-8B49-444C-BCA4-F2B4A2E59B99}"/>
              </a:ext>
            </a:extLst>
          </p:cNvPr>
          <p:cNvSpPr txBox="1"/>
          <p:nvPr/>
        </p:nvSpPr>
        <p:spPr>
          <a:xfrm>
            <a:off x="2324440" y="257141"/>
            <a:ext cx="2507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Tree structure to select game/questions/content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370F9B-625A-4EF9-927D-27673B30186C}"/>
              </a:ext>
            </a:extLst>
          </p:cNvPr>
          <p:cNvSpPr/>
          <p:nvPr/>
        </p:nvSpPr>
        <p:spPr>
          <a:xfrm>
            <a:off x="2001413" y="1342484"/>
            <a:ext cx="8189174" cy="40527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0E10B67-D120-418B-A7AE-482957D37E94}"/>
              </a:ext>
            </a:extLst>
          </p:cNvPr>
          <p:cNvSpPr txBox="1"/>
          <p:nvPr/>
        </p:nvSpPr>
        <p:spPr>
          <a:xfrm>
            <a:off x="2099055" y="3798661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Names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9EFCC52-6560-4EA1-A0B7-DF0C850C7B7C}"/>
              </a:ext>
            </a:extLst>
          </p:cNvPr>
          <p:cNvSpPr txBox="1"/>
          <p:nvPr/>
        </p:nvSpPr>
        <p:spPr>
          <a:xfrm>
            <a:off x="3978196" y="3798010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Scores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E65BEA9-1ED9-4B90-9A6E-26B922A473EA}"/>
              </a:ext>
            </a:extLst>
          </p:cNvPr>
          <p:cNvSpPr txBox="1"/>
          <p:nvPr/>
        </p:nvSpPr>
        <p:spPr>
          <a:xfrm>
            <a:off x="2127080" y="1360457"/>
            <a:ext cx="1450964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Deploy Pic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BB919F6-D46E-4A45-8C19-02FCBF6B9373}"/>
              </a:ext>
            </a:extLst>
          </p:cNvPr>
          <p:cNvSpPr txBox="1"/>
          <p:nvPr/>
        </p:nvSpPr>
        <p:spPr>
          <a:xfrm>
            <a:off x="3516620" y="1387485"/>
            <a:ext cx="2245130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Summon Leprechaun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D518AC-6692-4CD9-805D-0BBFDBDE9F10}"/>
              </a:ext>
            </a:extLst>
          </p:cNvPr>
          <p:cNvSpPr txBox="1"/>
          <p:nvPr/>
        </p:nvSpPr>
        <p:spPr>
          <a:xfrm>
            <a:off x="5855060" y="1367570"/>
            <a:ext cx="898412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Sharks!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65CE7F-3E3A-44E6-BB6D-AC9D2B07A8AD}"/>
              </a:ext>
            </a:extLst>
          </p:cNvPr>
          <p:cNvSpPr/>
          <p:nvPr/>
        </p:nvSpPr>
        <p:spPr>
          <a:xfrm>
            <a:off x="5883329" y="61341"/>
            <a:ext cx="811764" cy="126437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9AEC81-9CBE-4A1C-B741-CE3A9AD1A002}"/>
              </a:ext>
            </a:extLst>
          </p:cNvPr>
          <p:cNvSpPr txBox="1"/>
          <p:nvPr/>
        </p:nvSpPr>
        <p:spPr>
          <a:xfrm>
            <a:off x="5969772" y="437799"/>
            <a:ext cx="8117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PLAY!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077DC8-C3F0-45A0-BD02-2AE74B90E9D3}"/>
              </a:ext>
            </a:extLst>
          </p:cNvPr>
          <p:cNvSpPr/>
          <p:nvPr/>
        </p:nvSpPr>
        <p:spPr>
          <a:xfrm>
            <a:off x="6747380" y="103235"/>
            <a:ext cx="3406450" cy="159464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/>
              <a:t>Chat Window</a:t>
            </a:r>
          </a:p>
        </p:txBody>
      </p:sp>
      <p:graphicFrame>
        <p:nvGraphicFramePr>
          <p:cNvPr id="2" name="Table 9">
            <a:extLst>
              <a:ext uri="{FF2B5EF4-FFF2-40B4-BE49-F238E27FC236}">
                <a16:creationId xmlns:a16="http://schemas.microsoft.com/office/drawing/2014/main" id="{E89F1528-7E57-471A-9F0E-BF476A3D0C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8049192"/>
              </p:ext>
            </p:extLst>
          </p:nvPr>
        </p:nvGraphicFramePr>
        <p:xfrm>
          <a:off x="2099055" y="1877837"/>
          <a:ext cx="8060869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6659">
                  <a:extLst>
                    <a:ext uri="{9D8B030D-6E8A-4147-A177-3AD203B41FA5}">
                      <a16:colId xmlns:a16="http://schemas.microsoft.com/office/drawing/2014/main" val="836460442"/>
                    </a:ext>
                  </a:extLst>
                </a:gridCol>
                <a:gridCol w="1121745">
                  <a:extLst>
                    <a:ext uri="{9D8B030D-6E8A-4147-A177-3AD203B41FA5}">
                      <a16:colId xmlns:a16="http://schemas.microsoft.com/office/drawing/2014/main" val="3002254449"/>
                    </a:ext>
                  </a:extLst>
                </a:gridCol>
                <a:gridCol w="1515320">
                  <a:extLst>
                    <a:ext uri="{9D8B030D-6E8A-4147-A177-3AD203B41FA5}">
                      <a16:colId xmlns:a16="http://schemas.microsoft.com/office/drawing/2014/main" val="768291718"/>
                    </a:ext>
                  </a:extLst>
                </a:gridCol>
                <a:gridCol w="1515320">
                  <a:extLst>
                    <a:ext uri="{9D8B030D-6E8A-4147-A177-3AD203B41FA5}">
                      <a16:colId xmlns:a16="http://schemas.microsoft.com/office/drawing/2014/main" val="249977210"/>
                    </a:ext>
                  </a:extLst>
                </a:gridCol>
                <a:gridCol w="2741825">
                  <a:extLst>
                    <a:ext uri="{9D8B030D-6E8A-4147-A177-3AD203B41FA5}">
                      <a16:colId xmlns:a16="http://schemas.microsoft.com/office/drawing/2014/main" val="3683043344"/>
                    </a:ext>
                  </a:extLst>
                </a:gridCol>
              </a:tblGrid>
              <a:tr h="292504">
                <a:tc>
                  <a:txBody>
                    <a:bodyPr/>
                    <a:lstStyle/>
                    <a:p>
                      <a:r>
                        <a:rPr lang="en-CA" dirty="0" err="1"/>
                        <a:t>PlayerID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socketID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ipAddress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7548169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2822163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4216260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6471718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0187024"/>
                  </a:ext>
                </a:extLst>
              </a:tr>
            </a:tbl>
          </a:graphicData>
        </a:graphic>
      </p:graphicFrame>
      <p:sp>
        <p:nvSpPr>
          <p:cNvPr id="40" name="TextBox 39">
            <a:extLst>
              <a:ext uri="{FF2B5EF4-FFF2-40B4-BE49-F238E27FC236}">
                <a16:creationId xmlns:a16="http://schemas.microsoft.com/office/drawing/2014/main" id="{8EBDA75E-6B95-433B-915E-3BA80A23F6DF}"/>
              </a:ext>
            </a:extLst>
          </p:cNvPr>
          <p:cNvSpPr txBox="1"/>
          <p:nvPr/>
        </p:nvSpPr>
        <p:spPr>
          <a:xfrm>
            <a:off x="5733149" y="3798010"/>
            <a:ext cx="2324345" cy="369332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Request Data Update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EA1EB3-0444-4493-8458-E96E2FC81A0F}"/>
              </a:ext>
            </a:extLst>
          </p:cNvPr>
          <p:cNvSpPr/>
          <p:nvPr/>
        </p:nvSpPr>
        <p:spPr>
          <a:xfrm>
            <a:off x="2035683" y="5515515"/>
            <a:ext cx="8105526" cy="12679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Mock Console Window</a:t>
            </a:r>
          </a:p>
        </p:txBody>
      </p:sp>
    </p:spTree>
    <p:extLst>
      <p:ext uri="{BB962C8B-B14F-4D97-AF65-F5344CB8AC3E}">
        <p14:creationId xmlns:p14="http://schemas.microsoft.com/office/powerpoint/2010/main" val="18015672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FA3D1-F147-476E-962D-0952CFB40F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C83D26-664C-4F7B-B3CB-720E79374F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486977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3C211A5-1E4D-477F-90FE-C69C7C35897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83465D-C748-4E39-8A69-FEF542524D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6418" y="691560"/>
            <a:ext cx="6475446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CA" dirty="0">
                <a:solidFill>
                  <a:schemeClr val="bg1"/>
                </a:solidFill>
              </a:rPr>
              <a:t>Welcome to Geoff and Garry’s Game Show Extravaganza!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8A163-B309-4114-82DB-6607AF9B6C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2184" y="3929111"/>
            <a:ext cx="3849655" cy="522516"/>
          </a:xfrm>
        </p:spPr>
        <p:txBody>
          <a:bodyPr/>
          <a:lstStyle/>
          <a:p>
            <a:pPr marL="0" indent="0">
              <a:buNone/>
            </a:pPr>
            <a:r>
              <a:rPr lang="en-CA" dirty="0">
                <a:solidFill>
                  <a:schemeClr val="bg1"/>
                </a:solidFill>
              </a:rPr>
              <a:t>Please enter your name: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282587-8856-4FF0-B0AE-A3156A9912B5}"/>
              </a:ext>
            </a:extLst>
          </p:cNvPr>
          <p:cNvSpPr txBox="1"/>
          <p:nvPr/>
        </p:nvSpPr>
        <p:spPr>
          <a:xfrm>
            <a:off x="5554435" y="3735501"/>
            <a:ext cx="5622472" cy="90973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CA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4D81BC-8141-42E4-B124-1A672C970954}"/>
              </a:ext>
            </a:extLst>
          </p:cNvPr>
          <p:cNvSpPr txBox="1"/>
          <p:nvPr/>
        </p:nvSpPr>
        <p:spPr>
          <a:xfrm>
            <a:off x="3708139" y="2559558"/>
            <a:ext cx="7647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Some words of encouragement/ our catch phrase</a:t>
            </a:r>
          </a:p>
        </p:txBody>
      </p:sp>
      <p:pic>
        <p:nvPicPr>
          <p:cNvPr id="2050" name="Picture 2" descr="Star clip art free clipart images - Cliparting.com">
            <a:extLst>
              <a:ext uri="{FF2B5EF4-FFF2-40B4-BE49-F238E27FC236}">
                <a16:creationId xmlns:a16="http://schemas.microsoft.com/office/drawing/2014/main" id="{332D2EDA-6A47-4EDA-A672-DBD88E1616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634" y="190167"/>
            <a:ext cx="2343150" cy="1952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Star clip art free clipart images - Cliparting.com">
            <a:extLst>
              <a:ext uri="{FF2B5EF4-FFF2-40B4-BE49-F238E27FC236}">
                <a16:creationId xmlns:a16="http://schemas.microsoft.com/office/drawing/2014/main" id="{17253DB0-F32A-4E8D-8756-06D9B36B1B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279951" y="61725"/>
            <a:ext cx="2563391" cy="1952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8D8C077-C5A4-4C31-AE30-B40D68853E17}"/>
              </a:ext>
            </a:extLst>
          </p:cNvPr>
          <p:cNvSpPr txBox="1"/>
          <p:nvPr/>
        </p:nvSpPr>
        <p:spPr>
          <a:xfrm>
            <a:off x="3688312" y="5984969"/>
            <a:ext cx="1623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 am Geoff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5A700C-F099-4771-B364-CE030329596E}"/>
              </a:ext>
            </a:extLst>
          </p:cNvPr>
          <p:cNvSpPr txBox="1"/>
          <p:nvPr/>
        </p:nvSpPr>
        <p:spPr>
          <a:xfrm>
            <a:off x="5908220" y="5968408"/>
            <a:ext cx="1623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 am Garrett</a:t>
            </a:r>
          </a:p>
        </p:txBody>
      </p:sp>
      <p:pic>
        <p:nvPicPr>
          <p:cNvPr id="11" name="Picture 10" descr="A picture containing drawing, kite&#10;&#10;Description automatically generated">
            <a:extLst>
              <a:ext uri="{FF2B5EF4-FFF2-40B4-BE49-F238E27FC236}">
                <a16:creationId xmlns:a16="http://schemas.microsoft.com/office/drawing/2014/main" id="{8378143D-73C4-45B2-8B45-192D30EE45BF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22B14C"/>
              </a:clrFrom>
              <a:clrTo>
                <a:srgbClr val="22B14C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15093" y="2289727"/>
            <a:ext cx="2342857" cy="19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5752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9C7C74-4BF4-44B3-8765-E48EE15677D4}"/>
              </a:ext>
            </a:extLst>
          </p:cNvPr>
          <p:cNvSpPr txBox="1"/>
          <p:nvPr/>
        </p:nvSpPr>
        <p:spPr>
          <a:xfrm>
            <a:off x="2825370" y="2077212"/>
            <a:ext cx="590204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6600" dirty="0"/>
              <a:t>Pass the Conch</a:t>
            </a:r>
          </a:p>
        </p:txBody>
      </p:sp>
      <p:pic>
        <p:nvPicPr>
          <p:cNvPr id="1028" name="Picture 4" descr="Shell clipart conch, Shell conch Transparent FREE for download on ...">
            <a:extLst>
              <a:ext uri="{FF2B5EF4-FFF2-40B4-BE49-F238E27FC236}">
                <a16:creationId xmlns:a16="http://schemas.microsoft.com/office/drawing/2014/main" id="{A5A56A83-2C3B-4D5A-B71D-9404F08E7D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5780" y="1813880"/>
            <a:ext cx="1803961" cy="1568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A52F6E0-ACCA-43F8-82FE-289ACC1269C9}"/>
              </a:ext>
            </a:extLst>
          </p:cNvPr>
          <p:cNvSpPr txBox="1"/>
          <p:nvPr/>
        </p:nvSpPr>
        <p:spPr>
          <a:xfrm>
            <a:off x="3674265" y="5542561"/>
            <a:ext cx="395256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Accumulated Silence:</a:t>
            </a:r>
          </a:p>
          <a:p>
            <a:r>
              <a:rPr lang="en-CA" sz="2800" dirty="0"/>
              <a:t>Conversation Length: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4C106C-B85E-4D75-8576-E825D7299FF7}"/>
              </a:ext>
            </a:extLst>
          </p:cNvPr>
          <p:cNvSpPr txBox="1"/>
          <p:nvPr/>
        </p:nvSpPr>
        <p:spPr>
          <a:xfrm>
            <a:off x="2251587" y="3765755"/>
            <a:ext cx="72070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600" dirty="0">
                <a:solidFill>
                  <a:srgbClr val="FF0000"/>
                </a:solidFill>
              </a:rPr>
              <a:t>Would it be better to be a gecko or a hawk for 1 week?</a:t>
            </a:r>
          </a:p>
        </p:txBody>
      </p:sp>
    </p:spTree>
    <p:extLst>
      <p:ext uri="{BB962C8B-B14F-4D97-AF65-F5344CB8AC3E}">
        <p14:creationId xmlns:p14="http://schemas.microsoft.com/office/powerpoint/2010/main" val="13805280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9C7C74-4BF4-44B3-8765-E48EE15677D4}"/>
              </a:ext>
            </a:extLst>
          </p:cNvPr>
          <p:cNvSpPr txBox="1"/>
          <p:nvPr/>
        </p:nvSpPr>
        <p:spPr>
          <a:xfrm>
            <a:off x="2860051" y="1927742"/>
            <a:ext cx="490445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6600" dirty="0"/>
              <a:t>Name the Animal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A52F6E0-ACCA-43F8-82FE-289ACC1269C9}"/>
              </a:ext>
            </a:extLst>
          </p:cNvPr>
          <p:cNvSpPr txBox="1"/>
          <p:nvPr/>
        </p:nvSpPr>
        <p:spPr>
          <a:xfrm>
            <a:off x="4980551" y="6235058"/>
            <a:ext cx="39525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Killer Whale</a:t>
            </a:r>
          </a:p>
        </p:txBody>
      </p:sp>
      <p:pic>
        <p:nvPicPr>
          <p:cNvPr id="2" name="Picture 2" descr="Mystery Animal – a Class-to-Class Guessing Game! | EdTech Wayne ...">
            <a:extLst>
              <a:ext uri="{FF2B5EF4-FFF2-40B4-BE49-F238E27FC236}">
                <a16:creationId xmlns:a16="http://schemas.microsoft.com/office/drawing/2014/main" id="{C9570BDB-46C6-4F73-B425-81DB341AC2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7242" y="1942360"/>
            <a:ext cx="2147482" cy="1941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Murderer Clip Art, Murder Mystery And Water - Terrorist Clipart ...">
            <a:extLst>
              <a:ext uri="{FF2B5EF4-FFF2-40B4-BE49-F238E27FC236}">
                <a16:creationId xmlns:a16="http://schemas.microsoft.com/office/drawing/2014/main" id="{0C0239F5-8551-49B2-9E93-24AB8F91E7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1483" y="4528283"/>
            <a:ext cx="3872396" cy="155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84051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10915</TotalTime>
  <Words>1125</Words>
  <Application>Microsoft Office PowerPoint</Application>
  <PresentationFormat>Widescreen</PresentationFormat>
  <Paragraphs>368</Paragraphs>
  <Slides>39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Welcome to Geoff and Garry’s Game Show Extravaganza!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Socket Connection</vt:lpstr>
      <vt:lpstr>Worker Threw an Exception</vt:lpstr>
      <vt:lpstr>New Error message:</vt:lpstr>
      <vt:lpstr>Cloudflare’s help center:</vt:lpstr>
      <vt:lpstr>Cookie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Geoff Spielman</dc:creator>
  <cp:lastModifiedBy>Geoff Spielman</cp:lastModifiedBy>
  <cp:revision>246</cp:revision>
  <dcterms:created xsi:type="dcterms:W3CDTF">2020-04-23T16:30:09Z</dcterms:created>
  <dcterms:modified xsi:type="dcterms:W3CDTF">2020-05-10T04:37:28Z</dcterms:modified>
</cp:coreProperties>
</file>